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62" r:id="rId3"/>
    <p:sldId id="300" r:id="rId4"/>
    <p:sldId id="301" r:id="rId5"/>
    <p:sldId id="302" r:id="rId6"/>
    <p:sldId id="303" r:id="rId7"/>
    <p:sldId id="304" r:id="rId8"/>
  </p:sldIdLst>
  <p:sldSz cx="9144000" cy="5143500" type="screen16x9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Playfair Display ExtraBold" panose="02020500000000000000" charset="0"/>
      <p:bold r:id="rId14"/>
      <p:boldItalic r:id="rId15"/>
    </p:embeddedFont>
    <p:embeddedFont>
      <p:font typeface="Playfair Display SemiBold" panose="02020500000000000000" charset="0"/>
      <p:regular r:id="rId16"/>
      <p:bold r:id="rId17"/>
      <p:italic r:id="rId18"/>
      <p:boldItalic r:id="rId19"/>
    </p:embeddedFont>
    <p:embeddedFont>
      <p:font typeface="源泉圓體 B" panose="020B0800000000000000" pitchFamily="34" charset="-12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238104-5B5C-44C0-A87F-28D673EA98BD}">
  <a:tblStyle styleId="{97238104-5B5C-44C0-A87F-28D673EA98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映彤 劉" userId="b2278d433bf5be5e" providerId="LiveId" clId="{C5DDA4A8-E99C-4C9E-B8C3-33EC75FFB8E5}"/>
    <pc:docChg chg="undo redo custSel addSld delSld modSld sldOrd delMainMaster">
      <pc:chgData name="映彤 劉" userId="b2278d433bf5be5e" providerId="LiveId" clId="{C5DDA4A8-E99C-4C9E-B8C3-33EC75FFB8E5}" dt="2022-12-08T17:48:15.483" v="8658" actId="948"/>
      <pc:docMkLst>
        <pc:docMk/>
      </pc:docMkLst>
      <pc:sldChg chg="modSp mod ord modNotes">
        <pc:chgData name="映彤 劉" userId="b2278d433bf5be5e" providerId="LiveId" clId="{C5DDA4A8-E99C-4C9E-B8C3-33EC75FFB8E5}" dt="2022-12-08T14:41:23.263" v="2132" actId="1076"/>
        <pc:sldMkLst>
          <pc:docMk/>
          <pc:sldMk cId="0" sldId="256"/>
        </pc:sldMkLst>
        <pc:spChg chg="mod">
          <ac:chgData name="映彤 劉" userId="b2278d433bf5be5e" providerId="LiveId" clId="{C5DDA4A8-E99C-4C9E-B8C3-33EC75FFB8E5}" dt="2022-12-08T14:41:23.263" v="2132" actId="1076"/>
          <ac:spMkLst>
            <pc:docMk/>
            <pc:sldMk cId="0" sldId="256"/>
            <ac:spMk id="1513" creationId="{00000000-0000-0000-0000-000000000000}"/>
          </ac:spMkLst>
        </pc:spChg>
        <pc:spChg chg="mod">
          <ac:chgData name="映彤 劉" userId="b2278d433bf5be5e" providerId="LiveId" clId="{C5DDA4A8-E99C-4C9E-B8C3-33EC75FFB8E5}" dt="2022-12-08T14:41:03.767" v="2127" actId="1076"/>
          <ac:spMkLst>
            <pc:docMk/>
            <pc:sldMk cId="0" sldId="256"/>
            <ac:spMk id="1514" creationId="{00000000-0000-0000-0000-000000000000}"/>
          </ac:spMkLst>
        </pc:spChg>
      </pc:sldChg>
      <pc:sldChg chg="del">
        <pc:chgData name="映彤 劉" userId="b2278d433bf5be5e" providerId="LiveId" clId="{C5DDA4A8-E99C-4C9E-B8C3-33EC75FFB8E5}" dt="2022-12-08T17:46:28.105" v="8643" actId="47"/>
        <pc:sldMkLst>
          <pc:docMk/>
          <pc:sldMk cId="0" sldId="257"/>
        </pc:sldMkLst>
      </pc:sldChg>
      <pc:sldChg chg="del">
        <pc:chgData name="映彤 劉" userId="b2278d433bf5be5e" providerId="LiveId" clId="{C5DDA4A8-E99C-4C9E-B8C3-33EC75FFB8E5}" dt="2022-12-08T17:46:27.958" v="8642" actId="47"/>
        <pc:sldMkLst>
          <pc:docMk/>
          <pc:sldMk cId="0" sldId="258"/>
        </pc:sldMkLst>
      </pc:sldChg>
      <pc:sldChg chg="del">
        <pc:chgData name="映彤 劉" userId="b2278d433bf5be5e" providerId="LiveId" clId="{C5DDA4A8-E99C-4C9E-B8C3-33EC75FFB8E5}" dt="2022-12-08T17:46:27.777" v="8641" actId="47"/>
        <pc:sldMkLst>
          <pc:docMk/>
          <pc:sldMk cId="0" sldId="259"/>
        </pc:sldMkLst>
      </pc:sldChg>
      <pc:sldChg chg="del">
        <pc:chgData name="映彤 劉" userId="b2278d433bf5be5e" providerId="LiveId" clId="{C5DDA4A8-E99C-4C9E-B8C3-33EC75FFB8E5}" dt="2022-12-08T17:46:27.645" v="8640" actId="47"/>
        <pc:sldMkLst>
          <pc:docMk/>
          <pc:sldMk cId="0" sldId="260"/>
        </pc:sldMkLst>
      </pc:sldChg>
      <pc:sldChg chg="del">
        <pc:chgData name="映彤 劉" userId="b2278d433bf5be5e" providerId="LiveId" clId="{C5DDA4A8-E99C-4C9E-B8C3-33EC75FFB8E5}" dt="2022-12-08T17:46:27.490" v="8639" actId="47"/>
        <pc:sldMkLst>
          <pc:docMk/>
          <pc:sldMk cId="0" sldId="261"/>
        </pc:sldMkLst>
      </pc:sldChg>
      <pc:sldChg chg="addSp delSp modSp mod ord modNotes modNotesTx">
        <pc:chgData name="映彤 劉" userId="b2278d433bf5be5e" providerId="LiveId" clId="{C5DDA4A8-E99C-4C9E-B8C3-33EC75FFB8E5}" dt="2022-12-08T15:54:39.006" v="3401" actId="1076"/>
        <pc:sldMkLst>
          <pc:docMk/>
          <pc:sldMk cId="0" sldId="262"/>
        </pc:sldMkLst>
        <pc:spChg chg="add del mod">
          <ac:chgData name="映彤 劉" userId="b2278d433bf5be5e" providerId="LiveId" clId="{C5DDA4A8-E99C-4C9E-B8C3-33EC75FFB8E5}" dt="2022-12-08T13:50:48.098" v="125" actId="478"/>
          <ac:spMkLst>
            <pc:docMk/>
            <pc:sldMk cId="0" sldId="262"/>
            <ac:spMk id="3" creationId="{07FD7F95-A71C-4779-A4F1-60C0D6ADBEF9}"/>
          </ac:spMkLst>
        </pc:spChg>
        <pc:spChg chg="add del mod">
          <ac:chgData name="映彤 劉" userId="b2278d433bf5be5e" providerId="LiveId" clId="{C5DDA4A8-E99C-4C9E-B8C3-33EC75FFB8E5}" dt="2022-12-08T13:50:48.098" v="125" actId="478"/>
          <ac:spMkLst>
            <pc:docMk/>
            <pc:sldMk cId="0" sldId="262"/>
            <ac:spMk id="5" creationId="{F33944A7-2FC4-41F3-98F0-3F8CF4FD5663}"/>
          </ac:spMkLst>
        </pc:spChg>
        <pc:spChg chg="add del mod">
          <ac:chgData name="映彤 劉" userId="b2278d433bf5be5e" providerId="LiveId" clId="{C5DDA4A8-E99C-4C9E-B8C3-33EC75FFB8E5}" dt="2022-12-08T13:50:58.186" v="129" actId="478"/>
          <ac:spMkLst>
            <pc:docMk/>
            <pc:sldMk cId="0" sldId="262"/>
            <ac:spMk id="7" creationId="{0C53CF76-637F-4A3F-904F-70CAA1E2EA63}"/>
          </ac:spMkLst>
        </pc:spChg>
        <pc:spChg chg="add del mod">
          <ac:chgData name="映彤 劉" userId="b2278d433bf5be5e" providerId="LiveId" clId="{C5DDA4A8-E99C-4C9E-B8C3-33EC75FFB8E5}" dt="2022-12-08T13:50:58.186" v="129" actId="478"/>
          <ac:spMkLst>
            <pc:docMk/>
            <pc:sldMk cId="0" sldId="262"/>
            <ac:spMk id="9" creationId="{81A52AF3-03CC-4527-989B-B4095B644B63}"/>
          </ac:spMkLst>
        </pc:spChg>
        <pc:spChg chg="add del mod">
          <ac:chgData name="映彤 劉" userId="b2278d433bf5be5e" providerId="LiveId" clId="{C5DDA4A8-E99C-4C9E-B8C3-33EC75FFB8E5}" dt="2022-12-08T13:50:58.186" v="129" actId="478"/>
          <ac:spMkLst>
            <pc:docMk/>
            <pc:sldMk cId="0" sldId="262"/>
            <ac:spMk id="11" creationId="{6F924695-2947-45D0-8ADD-11AD3BBF49C3}"/>
          </ac:spMkLst>
        </pc:spChg>
        <pc:spChg chg="add del mod">
          <ac:chgData name="映彤 劉" userId="b2278d433bf5be5e" providerId="LiveId" clId="{C5DDA4A8-E99C-4C9E-B8C3-33EC75FFB8E5}" dt="2022-12-08T13:50:58.186" v="129" actId="478"/>
          <ac:spMkLst>
            <pc:docMk/>
            <pc:sldMk cId="0" sldId="262"/>
            <ac:spMk id="13" creationId="{6EB57C70-DA8A-414B-A931-5AF596F61891}"/>
          </ac:spMkLst>
        </pc:spChg>
        <pc:spChg chg="add mod">
          <ac:chgData name="映彤 劉" userId="b2278d433bf5be5e" providerId="LiveId" clId="{C5DDA4A8-E99C-4C9E-B8C3-33EC75FFB8E5}" dt="2022-12-08T14:21:05.649" v="1668" actId="20577"/>
          <ac:spMkLst>
            <pc:docMk/>
            <pc:sldMk cId="0" sldId="262"/>
            <ac:spMk id="15" creationId="{3E1942D1-7A97-44DE-ABE3-60632D77787A}"/>
          </ac:spMkLst>
        </pc:spChg>
        <pc:spChg chg="add del mod">
          <ac:chgData name="映彤 劉" userId="b2278d433bf5be5e" providerId="LiveId" clId="{C5DDA4A8-E99C-4C9E-B8C3-33EC75FFB8E5}" dt="2022-12-08T13:59:42.212" v="508" actId="478"/>
          <ac:spMkLst>
            <pc:docMk/>
            <pc:sldMk cId="0" sldId="262"/>
            <ac:spMk id="17" creationId="{1D7B75F9-4C4C-4279-B3A3-7FBB74ED3879}"/>
          </ac:spMkLst>
        </pc:spChg>
        <pc:spChg chg="add mod">
          <ac:chgData name="映彤 劉" userId="b2278d433bf5be5e" providerId="LiveId" clId="{C5DDA4A8-E99C-4C9E-B8C3-33EC75FFB8E5}" dt="2022-12-08T14:30:15.814" v="2024" actId="1076"/>
          <ac:spMkLst>
            <pc:docMk/>
            <pc:sldMk cId="0" sldId="262"/>
            <ac:spMk id="64" creationId="{59B4CDB2-24F6-491D-8644-2DC4A24EEE34}"/>
          </ac:spMkLst>
        </pc:spChg>
        <pc:spChg chg="add del">
          <ac:chgData name="映彤 劉" userId="b2278d433bf5be5e" providerId="LiveId" clId="{C5DDA4A8-E99C-4C9E-B8C3-33EC75FFB8E5}" dt="2022-12-08T14:12:30.019" v="1149" actId="22"/>
          <ac:spMkLst>
            <pc:docMk/>
            <pc:sldMk cId="0" sldId="262"/>
            <ac:spMk id="66" creationId="{B66B38BE-3659-4799-8E46-F9F77D9C0652}"/>
          </ac:spMkLst>
        </pc:spChg>
        <pc:spChg chg="add mod">
          <ac:chgData name="映彤 劉" userId="b2278d433bf5be5e" providerId="LiveId" clId="{C5DDA4A8-E99C-4C9E-B8C3-33EC75FFB8E5}" dt="2022-12-08T14:33:33.202" v="2115" actId="20577"/>
          <ac:spMkLst>
            <pc:docMk/>
            <pc:sldMk cId="0" sldId="262"/>
            <ac:spMk id="68" creationId="{61E639F9-3227-42F6-9BAE-E15A63468C5F}"/>
          </ac:spMkLst>
        </pc:spChg>
        <pc:spChg chg="add mod">
          <ac:chgData name="映彤 劉" userId="b2278d433bf5be5e" providerId="LiveId" clId="{C5DDA4A8-E99C-4C9E-B8C3-33EC75FFB8E5}" dt="2022-12-08T14:34:03.940" v="2125" actId="20577"/>
          <ac:spMkLst>
            <pc:docMk/>
            <pc:sldMk cId="0" sldId="262"/>
            <ac:spMk id="69" creationId="{A136DE21-8688-4E78-B5A8-74F31CA492F0}"/>
          </ac:spMkLst>
        </pc:spChg>
        <pc:spChg chg="del">
          <ac:chgData name="映彤 劉" userId="b2278d433bf5be5e" providerId="LiveId" clId="{C5DDA4A8-E99C-4C9E-B8C3-33EC75FFB8E5}" dt="2022-12-08T13:50:42.599" v="124" actId="478"/>
          <ac:spMkLst>
            <pc:docMk/>
            <pc:sldMk cId="0" sldId="262"/>
            <ac:spMk id="1575" creationId="{00000000-0000-0000-0000-000000000000}"/>
          </ac:spMkLst>
        </pc:spChg>
        <pc:spChg chg="del">
          <ac:chgData name="映彤 劉" userId="b2278d433bf5be5e" providerId="LiveId" clId="{C5DDA4A8-E99C-4C9E-B8C3-33EC75FFB8E5}" dt="2022-12-08T13:50:42.599" v="124" actId="478"/>
          <ac:spMkLst>
            <pc:docMk/>
            <pc:sldMk cId="0" sldId="262"/>
            <ac:spMk id="1576" creationId="{00000000-0000-0000-0000-000000000000}"/>
          </ac:spMkLst>
        </pc:spChg>
        <pc:spChg chg="del">
          <ac:chgData name="映彤 劉" userId="b2278d433bf5be5e" providerId="LiveId" clId="{C5DDA4A8-E99C-4C9E-B8C3-33EC75FFB8E5}" dt="2022-12-08T13:50:55.755" v="128" actId="478"/>
          <ac:spMkLst>
            <pc:docMk/>
            <pc:sldMk cId="0" sldId="262"/>
            <ac:spMk id="1577" creationId="{00000000-0000-0000-0000-000000000000}"/>
          </ac:spMkLst>
        </pc:spChg>
        <pc:spChg chg="del">
          <ac:chgData name="映彤 劉" userId="b2278d433bf5be5e" providerId="LiveId" clId="{C5DDA4A8-E99C-4C9E-B8C3-33EC75FFB8E5}" dt="2022-12-08T13:50:55.755" v="128" actId="478"/>
          <ac:spMkLst>
            <pc:docMk/>
            <pc:sldMk cId="0" sldId="262"/>
            <ac:spMk id="1578" creationId="{00000000-0000-0000-0000-000000000000}"/>
          </ac:spMkLst>
        </pc:spChg>
        <pc:spChg chg="del">
          <ac:chgData name="映彤 劉" userId="b2278d433bf5be5e" providerId="LiveId" clId="{C5DDA4A8-E99C-4C9E-B8C3-33EC75FFB8E5}" dt="2022-12-08T13:50:55.755" v="128" actId="478"/>
          <ac:spMkLst>
            <pc:docMk/>
            <pc:sldMk cId="0" sldId="262"/>
            <ac:spMk id="1579" creationId="{00000000-0000-0000-0000-000000000000}"/>
          </ac:spMkLst>
        </pc:spChg>
        <pc:spChg chg="del">
          <ac:chgData name="映彤 劉" userId="b2278d433bf5be5e" providerId="LiveId" clId="{C5DDA4A8-E99C-4C9E-B8C3-33EC75FFB8E5}" dt="2022-12-08T13:51:00.849" v="130" actId="478"/>
          <ac:spMkLst>
            <pc:docMk/>
            <pc:sldMk cId="0" sldId="262"/>
            <ac:spMk id="1580" creationId="{00000000-0000-0000-0000-000000000000}"/>
          </ac:spMkLst>
        </pc:spChg>
        <pc:spChg chg="del">
          <ac:chgData name="映彤 劉" userId="b2278d433bf5be5e" providerId="LiveId" clId="{C5DDA4A8-E99C-4C9E-B8C3-33EC75FFB8E5}" dt="2022-12-08T13:51:00.849" v="130" actId="478"/>
          <ac:spMkLst>
            <pc:docMk/>
            <pc:sldMk cId="0" sldId="262"/>
            <ac:spMk id="1581" creationId="{00000000-0000-0000-0000-000000000000}"/>
          </ac:spMkLst>
        </pc:spChg>
        <pc:spChg chg="mod">
          <ac:chgData name="映彤 劉" userId="b2278d433bf5be5e" providerId="LiveId" clId="{C5DDA4A8-E99C-4C9E-B8C3-33EC75FFB8E5}" dt="2022-12-08T15:54:39.006" v="3401" actId="1076"/>
          <ac:spMkLst>
            <pc:docMk/>
            <pc:sldMk cId="0" sldId="262"/>
            <ac:spMk id="1582" creationId="{00000000-0000-0000-0000-000000000000}"/>
          </ac:spMkLst>
        </pc:spChg>
        <pc:spChg chg="del">
          <ac:chgData name="映彤 劉" userId="b2278d433bf5be5e" providerId="LiveId" clId="{C5DDA4A8-E99C-4C9E-B8C3-33EC75FFB8E5}" dt="2022-12-08T13:50:55.755" v="128" actId="478"/>
          <ac:spMkLst>
            <pc:docMk/>
            <pc:sldMk cId="0" sldId="262"/>
            <ac:spMk id="1583" creationId="{00000000-0000-0000-0000-000000000000}"/>
          </ac:spMkLst>
        </pc:spChg>
        <pc:spChg chg="mod">
          <ac:chgData name="映彤 劉" userId="b2278d433bf5be5e" providerId="LiveId" clId="{C5DDA4A8-E99C-4C9E-B8C3-33EC75FFB8E5}" dt="2022-12-08T14:28:58.408" v="1932" actId="1038"/>
          <ac:spMkLst>
            <pc:docMk/>
            <pc:sldMk cId="0" sldId="262"/>
            <ac:spMk id="1615" creationId="{00000000-0000-0000-0000-000000000000}"/>
          </ac:spMkLst>
        </pc:spChg>
        <pc:spChg chg="mod">
          <ac:chgData name="映彤 劉" userId="b2278d433bf5be5e" providerId="LiveId" clId="{C5DDA4A8-E99C-4C9E-B8C3-33EC75FFB8E5}" dt="2022-12-08T14:29:05.251" v="1934" actId="1076"/>
          <ac:spMkLst>
            <pc:docMk/>
            <pc:sldMk cId="0" sldId="262"/>
            <ac:spMk id="1616" creationId="{00000000-0000-0000-0000-000000000000}"/>
          </ac:spMkLst>
        </pc:spChg>
        <pc:spChg chg="mod">
          <ac:chgData name="映彤 劉" userId="b2278d433bf5be5e" providerId="LiveId" clId="{C5DDA4A8-E99C-4C9E-B8C3-33EC75FFB8E5}" dt="2022-12-08T14:29:05.251" v="1934" actId="1076"/>
          <ac:spMkLst>
            <pc:docMk/>
            <pc:sldMk cId="0" sldId="262"/>
            <ac:spMk id="1617" creationId="{00000000-0000-0000-0000-000000000000}"/>
          </ac:spMkLst>
        </pc:spChg>
        <pc:spChg chg="mod">
          <ac:chgData name="映彤 劉" userId="b2278d433bf5be5e" providerId="LiveId" clId="{C5DDA4A8-E99C-4C9E-B8C3-33EC75FFB8E5}" dt="2022-12-08T14:28:58.408" v="1932" actId="1038"/>
          <ac:spMkLst>
            <pc:docMk/>
            <pc:sldMk cId="0" sldId="262"/>
            <ac:spMk id="1618" creationId="{00000000-0000-0000-0000-000000000000}"/>
          </ac:spMkLst>
        </pc:spChg>
        <pc:spChg chg="mod">
          <ac:chgData name="映彤 劉" userId="b2278d433bf5be5e" providerId="LiveId" clId="{C5DDA4A8-E99C-4C9E-B8C3-33EC75FFB8E5}" dt="2022-12-08T14:28:58.408" v="1932" actId="1038"/>
          <ac:spMkLst>
            <pc:docMk/>
            <pc:sldMk cId="0" sldId="262"/>
            <ac:spMk id="1619" creationId="{00000000-0000-0000-0000-000000000000}"/>
          </ac:spMkLst>
        </pc:spChg>
        <pc:spChg chg="mod">
          <ac:chgData name="映彤 劉" userId="b2278d433bf5be5e" providerId="LiveId" clId="{C5DDA4A8-E99C-4C9E-B8C3-33EC75FFB8E5}" dt="2022-12-08T14:29:05.251" v="1934" actId="1076"/>
          <ac:spMkLst>
            <pc:docMk/>
            <pc:sldMk cId="0" sldId="262"/>
            <ac:spMk id="1620" creationId="{00000000-0000-0000-0000-000000000000}"/>
          </ac:spMkLst>
        </pc:spChg>
        <pc:grpChg chg="del">
          <ac:chgData name="映彤 劉" userId="b2278d433bf5be5e" providerId="LiveId" clId="{C5DDA4A8-E99C-4C9E-B8C3-33EC75FFB8E5}" dt="2022-12-08T13:50:55.755" v="128" actId="478"/>
          <ac:grpSpMkLst>
            <pc:docMk/>
            <pc:sldMk cId="0" sldId="262"/>
            <ac:grpSpMk id="1584" creationId="{00000000-0000-0000-0000-000000000000}"/>
          </ac:grpSpMkLst>
        </pc:grpChg>
        <pc:grpChg chg="del">
          <ac:chgData name="映彤 劉" userId="b2278d433bf5be5e" providerId="LiveId" clId="{C5DDA4A8-E99C-4C9E-B8C3-33EC75FFB8E5}" dt="2022-12-08T13:50:42.599" v="124" actId="478"/>
          <ac:grpSpMkLst>
            <pc:docMk/>
            <pc:sldMk cId="0" sldId="262"/>
            <ac:grpSpMk id="1591" creationId="{00000000-0000-0000-0000-000000000000}"/>
          </ac:grpSpMkLst>
        </pc:grpChg>
        <pc:grpChg chg="del">
          <ac:chgData name="映彤 劉" userId="b2278d433bf5be5e" providerId="LiveId" clId="{C5DDA4A8-E99C-4C9E-B8C3-33EC75FFB8E5}" dt="2022-12-08T13:50:42.599" v="124" actId="478"/>
          <ac:grpSpMkLst>
            <pc:docMk/>
            <pc:sldMk cId="0" sldId="262"/>
            <ac:grpSpMk id="1600" creationId="{00000000-0000-0000-0000-000000000000}"/>
          </ac:grpSpMkLst>
        </pc:grpChg>
        <pc:grpChg chg="del">
          <ac:chgData name="映彤 劉" userId="b2278d433bf5be5e" providerId="LiveId" clId="{C5DDA4A8-E99C-4C9E-B8C3-33EC75FFB8E5}" dt="2022-12-08T13:51:00.849" v="130" actId="478"/>
          <ac:grpSpMkLst>
            <pc:docMk/>
            <pc:sldMk cId="0" sldId="262"/>
            <ac:grpSpMk id="1609" creationId="{00000000-0000-0000-0000-000000000000}"/>
          </ac:grpSpMkLst>
        </pc:grpChg>
      </pc:sldChg>
      <pc:sldChg chg="del">
        <pc:chgData name="映彤 劉" userId="b2278d433bf5be5e" providerId="LiveId" clId="{C5DDA4A8-E99C-4C9E-B8C3-33EC75FFB8E5}" dt="2022-12-08T17:46:27.337" v="8638" actId="47"/>
        <pc:sldMkLst>
          <pc:docMk/>
          <pc:sldMk cId="0" sldId="263"/>
        </pc:sldMkLst>
      </pc:sldChg>
      <pc:sldChg chg="del">
        <pc:chgData name="映彤 劉" userId="b2278d433bf5be5e" providerId="LiveId" clId="{C5DDA4A8-E99C-4C9E-B8C3-33EC75FFB8E5}" dt="2022-12-08T17:46:27.167" v="8637" actId="47"/>
        <pc:sldMkLst>
          <pc:docMk/>
          <pc:sldMk cId="0" sldId="264"/>
        </pc:sldMkLst>
      </pc:sldChg>
      <pc:sldChg chg="del">
        <pc:chgData name="映彤 劉" userId="b2278d433bf5be5e" providerId="LiveId" clId="{C5DDA4A8-E99C-4C9E-B8C3-33EC75FFB8E5}" dt="2022-12-08T17:46:27.023" v="8636" actId="47"/>
        <pc:sldMkLst>
          <pc:docMk/>
          <pc:sldMk cId="0" sldId="265"/>
        </pc:sldMkLst>
      </pc:sldChg>
      <pc:sldChg chg="del">
        <pc:chgData name="映彤 劉" userId="b2278d433bf5be5e" providerId="LiveId" clId="{C5DDA4A8-E99C-4C9E-B8C3-33EC75FFB8E5}" dt="2022-12-08T17:46:26.821" v="8635" actId="47"/>
        <pc:sldMkLst>
          <pc:docMk/>
          <pc:sldMk cId="0" sldId="266"/>
        </pc:sldMkLst>
      </pc:sldChg>
      <pc:sldChg chg="del">
        <pc:chgData name="映彤 劉" userId="b2278d433bf5be5e" providerId="LiveId" clId="{C5DDA4A8-E99C-4C9E-B8C3-33EC75FFB8E5}" dt="2022-12-08T17:46:26.708" v="8634" actId="47"/>
        <pc:sldMkLst>
          <pc:docMk/>
          <pc:sldMk cId="0" sldId="267"/>
        </pc:sldMkLst>
      </pc:sldChg>
      <pc:sldChg chg="del">
        <pc:chgData name="映彤 劉" userId="b2278d433bf5be5e" providerId="LiveId" clId="{C5DDA4A8-E99C-4C9E-B8C3-33EC75FFB8E5}" dt="2022-12-08T17:46:26.562" v="8633" actId="47"/>
        <pc:sldMkLst>
          <pc:docMk/>
          <pc:sldMk cId="0" sldId="268"/>
        </pc:sldMkLst>
      </pc:sldChg>
      <pc:sldChg chg="del">
        <pc:chgData name="映彤 劉" userId="b2278d433bf5be5e" providerId="LiveId" clId="{C5DDA4A8-E99C-4C9E-B8C3-33EC75FFB8E5}" dt="2022-12-08T17:46:26.366" v="8632" actId="47"/>
        <pc:sldMkLst>
          <pc:docMk/>
          <pc:sldMk cId="0" sldId="269"/>
        </pc:sldMkLst>
      </pc:sldChg>
      <pc:sldChg chg="del">
        <pc:chgData name="映彤 劉" userId="b2278d433bf5be5e" providerId="LiveId" clId="{C5DDA4A8-E99C-4C9E-B8C3-33EC75FFB8E5}" dt="2022-12-08T17:46:25.543" v="8631" actId="47"/>
        <pc:sldMkLst>
          <pc:docMk/>
          <pc:sldMk cId="0" sldId="270"/>
        </pc:sldMkLst>
      </pc:sldChg>
      <pc:sldChg chg="del">
        <pc:chgData name="映彤 劉" userId="b2278d433bf5be5e" providerId="LiveId" clId="{C5DDA4A8-E99C-4C9E-B8C3-33EC75FFB8E5}" dt="2022-12-08T17:46:25.519" v="8630" actId="47"/>
        <pc:sldMkLst>
          <pc:docMk/>
          <pc:sldMk cId="0" sldId="271"/>
        </pc:sldMkLst>
      </pc:sldChg>
      <pc:sldChg chg="del">
        <pc:chgData name="映彤 劉" userId="b2278d433bf5be5e" providerId="LiveId" clId="{C5DDA4A8-E99C-4C9E-B8C3-33EC75FFB8E5}" dt="2022-12-08T17:46:25.499" v="8629" actId="47"/>
        <pc:sldMkLst>
          <pc:docMk/>
          <pc:sldMk cId="0" sldId="272"/>
        </pc:sldMkLst>
      </pc:sldChg>
      <pc:sldChg chg="del">
        <pc:chgData name="映彤 劉" userId="b2278d433bf5be5e" providerId="LiveId" clId="{C5DDA4A8-E99C-4C9E-B8C3-33EC75FFB8E5}" dt="2022-12-08T17:46:25.470" v="8628" actId="47"/>
        <pc:sldMkLst>
          <pc:docMk/>
          <pc:sldMk cId="0" sldId="273"/>
        </pc:sldMkLst>
      </pc:sldChg>
      <pc:sldChg chg="del">
        <pc:chgData name="映彤 劉" userId="b2278d433bf5be5e" providerId="LiveId" clId="{C5DDA4A8-E99C-4C9E-B8C3-33EC75FFB8E5}" dt="2022-12-08T17:46:25.442" v="8627" actId="47"/>
        <pc:sldMkLst>
          <pc:docMk/>
          <pc:sldMk cId="0" sldId="274"/>
        </pc:sldMkLst>
      </pc:sldChg>
      <pc:sldChg chg="del">
        <pc:chgData name="映彤 劉" userId="b2278d433bf5be5e" providerId="LiveId" clId="{C5DDA4A8-E99C-4C9E-B8C3-33EC75FFB8E5}" dt="2022-12-08T17:46:25.401" v="8626" actId="47"/>
        <pc:sldMkLst>
          <pc:docMk/>
          <pc:sldMk cId="0" sldId="275"/>
        </pc:sldMkLst>
      </pc:sldChg>
      <pc:sldChg chg="del">
        <pc:chgData name="映彤 劉" userId="b2278d433bf5be5e" providerId="LiveId" clId="{C5DDA4A8-E99C-4C9E-B8C3-33EC75FFB8E5}" dt="2022-12-08T17:46:25.350" v="8625" actId="47"/>
        <pc:sldMkLst>
          <pc:docMk/>
          <pc:sldMk cId="0" sldId="276"/>
        </pc:sldMkLst>
      </pc:sldChg>
      <pc:sldChg chg="del">
        <pc:chgData name="映彤 劉" userId="b2278d433bf5be5e" providerId="LiveId" clId="{C5DDA4A8-E99C-4C9E-B8C3-33EC75FFB8E5}" dt="2022-12-08T17:46:25.314" v="8624" actId="47"/>
        <pc:sldMkLst>
          <pc:docMk/>
          <pc:sldMk cId="0" sldId="277"/>
        </pc:sldMkLst>
      </pc:sldChg>
      <pc:sldChg chg="del">
        <pc:chgData name="映彤 劉" userId="b2278d433bf5be5e" providerId="LiveId" clId="{C5DDA4A8-E99C-4C9E-B8C3-33EC75FFB8E5}" dt="2022-12-08T17:46:25.291" v="8623" actId="47"/>
        <pc:sldMkLst>
          <pc:docMk/>
          <pc:sldMk cId="0" sldId="278"/>
        </pc:sldMkLst>
      </pc:sldChg>
      <pc:sldChg chg="del">
        <pc:chgData name="映彤 劉" userId="b2278d433bf5be5e" providerId="LiveId" clId="{C5DDA4A8-E99C-4C9E-B8C3-33EC75FFB8E5}" dt="2022-12-08T17:46:25.243" v="8622" actId="47"/>
        <pc:sldMkLst>
          <pc:docMk/>
          <pc:sldMk cId="0" sldId="279"/>
        </pc:sldMkLst>
      </pc:sldChg>
      <pc:sldChg chg="del">
        <pc:chgData name="映彤 劉" userId="b2278d433bf5be5e" providerId="LiveId" clId="{C5DDA4A8-E99C-4C9E-B8C3-33EC75FFB8E5}" dt="2022-12-08T17:46:25.214" v="8621" actId="47"/>
        <pc:sldMkLst>
          <pc:docMk/>
          <pc:sldMk cId="0" sldId="280"/>
        </pc:sldMkLst>
      </pc:sldChg>
      <pc:sldChg chg="del">
        <pc:chgData name="映彤 劉" userId="b2278d433bf5be5e" providerId="LiveId" clId="{C5DDA4A8-E99C-4C9E-B8C3-33EC75FFB8E5}" dt="2022-12-08T17:46:25.158" v="8620" actId="47"/>
        <pc:sldMkLst>
          <pc:docMk/>
          <pc:sldMk cId="0" sldId="281"/>
        </pc:sldMkLst>
      </pc:sldChg>
      <pc:sldChg chg="del">
        <pc:chgData name="映彤 劉" userId="b2278d433bf5be5e" providerId="LiveId" clId="{C5DDA4A8-E99C-4C9E-B8C3-33EC75FFB8E5}" dt="2022-12-08T17:46:25.126" v="8619" actId="47"/>
        <pc:sldMkLst>
          <pc:docMk/>
          <pc:sldMk cId="0" sldId="282"/>
        </pc:sldMkLst>
      </pc:sldChg>
      <pc:sldChg chg="del">
        <pc:chgData name="映彤 劉" userId="b2278d433bf5be5e" providerId="LiveId" clId="{C5DDA4A8-E99C-4C9E-B8C3-33EC75FFB8E5}" dt="2022-12-08T17:46:25.070" v="8618" actId="47"/>
        <pc:sldMkLst>
          <pc:docMk/>
          <pc:sldMk cId="0" sldId="283"/>
        </pc:sldMkLst>
      </pc:sldChg>
      <pc:sldChg chg="del">
        <pc:chgData name="映彤 劉" userId="b2278d433bf5be5e" providerId="LiveId" clId="{C5DDA4A8-E99C-4C9E-B8C3-33EC75FFB8E5}" dt="2022-12-08T17:46:25.042" v="8617" actId="47"/>
        <pc:sldMkLst>
          <pc:docMk/>
          <pc:sldMk cId="0" sldId="284"/>
        </pc:sldMkLst>
      </pc:sldChg>
      <pc:sldChg chg="del">
        <pc:chgData name="映彤 劉" userId="b2278d433bf5be5e" providerId="LiveId" clId="{C5DDA4A8-E99C-4C9E-B8C3-33EC75FFB8E5}" dt="2022-12-08T17:46:25.004" v="8616" actId="47"/>
        <pc:sldMkLst>
          <pc:docMk/>
          <pc:sldMk cId="0" sldId="285"/>
        </pc:sldMkLst>
      </pc:sldChg>
      <pc:sldChg chg="del">
        <pc:chgData name="映彤 劉" userId="b2278d433bf5be5e" providerId="LiveId" clId="{C5DDA4A8-E99C-4C9E-B8C3-33EC75FFB8E5}" dt="2022-12-08T17:46:24.982" v="8615" actId="47"/>
        <pc:sldMkLst>
          <pc:docMk/>
          <pc:sldMk cId="0" sldId="286"/>
        </pc:sldMkLst>
      </pc:sldChg>
      <pc:sldChg chg="del">
        <pc:chgData name="映彤 劉" userId="b2278d433bf5be5e" providerId="LiveId" clId="{C5DDA4A8-E99C-4C9E-B8C3-33EC75FFB8E5}" dt="2022-12-08T17:46:24.872" v="8614" actId="47"/>
        <pc:sldMkLst>
          <pc:docMk/>
          <pc:sldMk cId="0" sldId="287"/>
        </pc:sldMkLst>
      </pc:sldChg>
      <pc:sldChg chg="del">
        <pc:chgData name="映彤 劉" userId="b2278d433bf5be5e" providerId="LiveId" clId="{C5DDA4A8-E99C-4C9E-B8C3-33EC75FFB8E5}" dt="2022-12-08T17:46:24.692" v="8613" actId="47"/>
        <pc:sldMkLst>
          <pc:docMk/>
          <pc:sldMk cId="0" sldId="288"/>
        </pc:sldMkLst>
      </pc:sldChg>
      <pc:sldChg chg="del">
        <pc:chgData name="映彤 劉" userId="b2278d433bf5be5e" providerId="LiveId" clId="{C5DDA4A8-E99C-4C9E-B8C3-33EC75FFB8E5}" dt="2022-12-08T17:46:24.551" v="8612" actId="47"/>
        <pc:sldMkLst>
          <pc:docMk/>
          <pc:sldMk cId="0" sldId="289"/>
        </pc:sldMkLst>
      </pc:sldChg>
      <pc:sldChg chg="del">
        <pc:chgData name="映彤 劉" userId="b2278d433bf5be5e" providerId="LiveId" clId="{C5DDA4A8-E99C-4C9E-B8C3-33EC75FFB8E5}" dt="2022-12-08T17:46:24.513" v="8611" actId="47"/>
        <pc:sldMkLst>
          <pc:docMk/>
          <pc:sldMk cId="0" sldId="290"/>
        </pc:sldMkLst>
      </pc:sldChg>
      <pc:sldChg chg="del">
        <pc:chgData name="映彤 劉" userId="b2278d433bf5be5e" providerId="LiveId" clId="{C5DDA4A8-E99C-4C9E-B8C3-33EC75FFB8E5}" dt="2022-12-08T17:46:24.451" v="8610" actId="47"/>
        <pc:sldMkLst>
          <pc:docMk/>
          <pc:sldMk cId="0" sldId="291"/>
        </pc:sldMkLst>
      </pc:sldChg>
      <pc:sldChg chg="del">
        <pc:chgData name="映彤 劉" userId="b2278d433bf5be5e" providerId="LiveId" clId="{C5DDA4A8-E99C-4C9E-B8C3-33EC75FFB8E5}" dt="2022-12-08T17:46:24.411" v="8609" actId="47"/>
        <pc:sldMkLst>
          <pc:docMk/>
          <pc:sldMk cId="0" sldId="292"/>
        </pc:sldMkLst>
      </pc:sldChg>
      <pc:sldChg chg="del">
        <pc:chgData name="映彤 劉" userId="b2278d433bf5be5e" providerId="LiveId" clId="{C5DDA4A8-E99C-4C9E-B8C3-33EC75FFB8E5}" dt="2022-12-08T17:46:24.345" v="8608" actId="47"/>
        <pc:sldMkLst>
          <pc:docMk/>
          <pc:sldMk cId="0" sldId="293"/>
        </pc:sldMkLst>
      </pc:sldChg>
      <pc:sldChg chg="del">
        <pc:chgData name="映彤 劉" userId="b2278d433bf5be5e" providerId="LiveId" clId="{C5DDA4A8-E99C-4C9E-B8C3-33EC75FFB8E5}" dt="2022-12-08T17:46:24.235" v="8607" actId="47"/>
        <pc:sldMkLst>
          <pc:docMk/>
          <pc:sldMk cId="0" sldId="294"/>
        </pc:sldMkLst>
      </pc:sldChg>
      <pc:sldChg chg="modSp del mod">
        <pc:chgData name="映彤 劉" userId="b2278d433bf5be5e" providerId="LiveId" clId="{C5DDA4A8-E99C-4C9E-B8C3-33EC75FFB8E5}" dt="2022-12-08T17:46:24.037" v="8606" actId="47"/>
        <pc:sldMkLst>
          <pc:docMk/>
          <pc:sldMk cId="0" sldId="295"/>
        </pc:sldMkLst>
        <pc:grpChg chg="mod">
          <ac:chgData name="映彤 劉" userId="b2278d433bf5be5e" providerId="LiveId" clId="{C5DDA4A8-E99C-4C9E-B8C3-33EC75FFB8E5}" dt="2022-12-08T13:47:26.177" v="2" actId="1076"/>
          <ac:grpSpMkLst>
            <pc:docMk/>
            <pc:sldMk cId="0" sldId="295"/>
            <ac:grpSpMk id="12687" creationId="{00000000-0000-0000-0000-000000000000}"/>
          </ac:grpSpMkLst>
        </pc:grpChg>
      </pc:sldChg>
      <pc:sldChg chg="modSp del mod">
        <pc:chgData name="映彤 劉" userId="b2278d433bf5be5e" providerId="LiveId" clId="{C5DDA4A8-E99C-4C9E-B8C3-33EC75FFB8E5}" dt="2022-12-08T17:46:23.838" v="8605" actId="47"/>
        <pc:sldMkLst>
          <pc:docMk/>
          <pc:sldMk cId="0" sldId="296"/>
        </pc:sldMkLst>
        <pc:spChg chg="mod">
          <ac:chgData name="映彤 劉" userId="b2278d433bf5be5e" providerId="LiveId" clId="{C5DDA4A8-E99C-4C9E-B8C3-33EC75FFB8E5}" dt="2022-12-08T13:48:31.630" v="11" actId="1076"/>
          <ac:spMkLst>
            <pc:docMk/>
            <pc:sldMk cId="0" sldId="296"/>
            <ac:spMk id="13742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25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26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27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28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29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0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1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2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3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4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5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6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7" creationId="{00000000-0000-0000-0000-000000000000}"/>
          </ac:spMkLst>
        </pc:spChg>
        <pc:spChg chg="mod">
          <ac:chgData name="映彤 劉" userId="b2278d433bf5be5e" providerId="LiveId" clId="{C5DDA4A8-E99C-4C9E-B8C3-33EC75FFB8E5}" dt="2022-12-08T13:48:34.359" v="15" actId="207"/>
          <ac:spMkLst>
            <pc:docMk/>
            <pc:sldMk cId="0" sldId="296"/>
            <ac:spMk id="14938" creationId="{00000000-0000-0000-0000-000000000000}"/>
          </ac:spMkLst>
        </pc:spChg>
        <pc:grpChg chg="mod">
          <ac:chgData name="映彤 劉" userId="b2278d433bf5be5e" providerId="LiveId" clId="{C5DDA4A8-E99C-4C9E-B8C3-33EC75FFB8E5}" dt="2022-12-08T13:48:31.995" v="12" actId="14100"/>
          <ac:grpSpMkLst>
            <pc:docMk/>
            <pc:sldMk cId="0" sldId="296"/>
            <ac:grpSpMk id="13740" creationId="{00000000-0000-0000-0000-000000000000}"/>
          </ac:grpSpMkLst>
        </pc:grpChg>
        <pc:grpChg chg="mod">
          <ac:chgData name="映彤 劉" userId="b2278d433bf5be5e" providerId="LiveId" clId="{C5DDA4A8-E99C-4C9E-B8C3-33EC75FFB8E5}" dt="2022-12-08T13:48:34.359" v="15" actId="207"/>
          <ac:grpSpMkLst>
            <pc:docMk/>
            <pc:sldMk cId="0" sldId="296"/>
            <ac:grpSpMk id="14924" creationId="{00000000-0000-0000-0000-000000000000}"/>
          </ac:grpSpMkLst>
        </pc:grpChg>
      </pc:sldChg>
      <pc:sldChg chg="del">
        <pc:chgData name="映彤 劉" userId="b2278d433bf5be5e" providerId="LiveId" clId="{C5DDA4A8-E99C-4C9E-B8C3-33EC75FFB8E5}" dt="2022-12-08T17:46:23.662" v="8604" actId="47"/>
        <pc:sldMkLst>
          <pc:docMk/>
          <pc:sldMk cId="0" sldId="297"/>
        </pc:sldMkLst>
      </pc:sldChg>
      <pc:sldChg chg="del">
        <pc:chgData name="映彤 劉" userId="b2278d433bf5be5e" providerId="LiveId" clId="{C5DDA4A8-E99C-4C9E-B8C3-33EC75FFB8E5}" dt="2022-12-08T17:46:23.515" v="8603" actId="47"/>
        <pc:sldMkLst>
          <pc:docMk/>
          <pc:sldMk cId="0" sldId="298"/>
        </pc:sldMkLst>
      </pc:sldChg>
      <pc:sldChg chg="del">
        <pc:chgData name="映彤 劉" userId="b2278d433bf5be5e" providerId="LiveId" clId="{C5DDA4A8-E99C-4C9E-B8C3-33EC75FFB8E5}" dt="2022-12-08T17:46:23.211" v="8602" actId="47"/>
        <pc:sldMkLst>
          <pc:docMk/>
          <pc:sldMk cId="0" sldId="299"/>
        </pc:sldMkLst>
      </pc:sldChg>
      <pc:sldChg chg="addSp delSp modSp add mod">
        <pc:chgData name="映彤 劉" userId="b2278d433bf5be5e" providerId="LiveId" clId="{C5DDA4A8-E99C-4C9E-B8C3-33EC75FFB8E5}" dt="2022-12-08T16:26:09.907" v="4186" actId="122"/>
        <pc:sldMkLst>
          <pc:docMk/>
          <pc:sldMk cId="3662002602" sldId="300"/>
        </pc:sldMkLst>
        <pc:spChg chg="del mod">
          <ac:chgData name="映彤 劉" userId="b2278d433bf5be5e" providerId="LiveId" clId="{C5DDA4A8-E99C-4C9E-B8C3-33EC75FFB8E5}" dt="2022-12-08T14:47:10.684" v="2420" actId="478"/>
          <ac:spMkLst>
            <pc:docMk/>
            <pc:sldMk cId="3662002602" sldId="300"/>
            <ac:spMk id="15" creationId="{3E1942D1-7A97-44DE-ABE3-60632D77787A}"/>
          </ac:spMkLst>
        </pc:spChg>
        <pc:spChg chg="mod">
          <ac:chgData name="映彤 劉" userId="b2278d433bf5be5e" providerId="LiveId" clId="{C5DDA4A8-E99C-4C9E-B8C3-33EC75FFB8E5}" dt="2022-12-08T15:54:42.454" v="3402" actId="1076"/>
          <ac:spMkLst>
            <pc:docMk/>
            <pc:sldMk cId="3662002602" sldId="300"/>
            <ac:spMk id="1582" creationId="{00000000-0000-0000-0000-000000000000}"/>
          </ac:spMkLst>
        </pc:spChg>
        <pc:spChg chg="del">
          <ac:chgData name="映彤 劉" userId="b2278d433bf5be5e" providerId="LiveId" clId="{C5DDA4A8-E99C-4C9E-B8C3-33EC75FFB8E5}" dt="2022-12-08T14:49:26.823" v="2495" actId="478"/>
          <ac:spMkLst>
            <pc:docMk/>
            <pc:sldMk cId="3662002602" sldId="300"/>
            <ac:spMk id="1615" creationId="{00000000-0000-0000-0000-000000000000}"/>
          </ac:spMkLst>
        </pc:spChg>
        <pc:spChg chg="del">
          <ac:chgData name="映彤 劉" userId="b2278d433bf5be5e" providerId="LiveId" clId="{C5DDA4A8-E99C-4C9E-B8C3-33EC75FFB8E5}" dt="2022-12-08T14:49:25.468" v="2494" actId="478"/>
          <ac:spMkLst>
            <pc:docMk/>
            <pc:sldMk cId="3662002602" sldId="300"/>
            <ac:spMk id="1616" creationId="{00000000-0000-0000-0000-000000000000}"/>
          </ac:spMkLst>
        </pc:spChg>
        <pc:spChg chg="del">
          <ac:chgData name="映彤 劉" userId="b2278d433bf5be5e" providerId="LiveId" clId="{C5DDA4A8-E99C-4C9E-B8C3-33EC75FFB8E5}" dt="2022-12-08T14:49:25.468" v="2494" actId="478"/>
          <ac:spMkLst>
            <pc:docMk/>
            <pc:sldMk cId="3662002602" sldId="300"/>
            <ac:spMk id="1617" creationId="{00000000-0000-0000-0000-000000000000}"/>
          </ac:spMkLst>
        </pc:spChg>
        <pc:spChg chg="del">
          <ac:chgData name="映彤 劉" userId="b2278d433bf5be5e" providerId="LiveId" clId="{C5DDA4A8-E99C-4C9E-B8C3-33EC75FFB8E5}" dt="2022-12-08T14:49:26.823" v="2495" actId="478"/>
          <ac:spMkLst>
            <pc:docMk/>
            <pc:sldMk cId="3662002602" sldId="300"/>
            <ac:spMk id="1618" creationId="{00000000-0000-0000-0000-000000000000}"/>
          </ac:spMkLst>
        </pc:spChg>
        <pc:spChg chg="del">
          <ac:chgData name="映彤 劉" userId="b2278d433bf5be5e" providerId="LiveId" clId="{C5DDA4A8-E99C-4C9E-B8C3-33EC75FFB8E5}" dt="2022-12-08T14:49:26.823" v="2495" actId="478"/>
          <ac:spMkLst>
            <pc:docMk/>
            <pc:sldMk cId="3662002602" sldId="300"/>
            <ac:spMk id="1619" creationId="{00000000-0000-0000-0000-000000000000}"/>
          </ac:spMkLst>
        </pc:spChg>
        <pc:spChg chg="del">
          <ac:chgData name="映彤 劉" userId="b2278d433bf5be5e" providerId="LiveId" clId="{C5DDA4A8-E99C-4C9E-B8C3-33EC75FFB8E5}" dt="2022-12-08T14:49:25.468" v="2494" actId="478"/>
          <ac:spMkLst>
            <pc:docMk/>
            <pc:sldMk cId="3662002602" sldId="300"/>
            <ac:spMk id="1620" creationId="{00000000-0000-0000-0000-000000000000}"/>
          </ac:spMkLst>
        </pc:spChg>
        <pc:graphicFrameChg chg="add mod modGraphic">
          <ac:chgData name="映彤 劉" userId="b2278d433bf5be5e" providerId="LiveId" clId="{C5DDA4A8-E99C-4C9E-B8C3-33EC75FFB8E5}" dt="2022-12-08T16:26:09.907" v="4186" actId="122"/>
          <ac:graphicFrameMkLst>
            <pc:docMk/>
            <pc:sldMk cId="3662002602" sldId="300"/>
            <ac:graphicFrameMk id="2" creationId="{AF9E6A80-107B-499C-A061-0FD18596480A}"/>
          </ac:graphicFrameMkLst>
        </pc:graphicFrameChg>
      </pc:sldChg>
      <pc:sldChg chg="addSp delSp modSp add mod ord">
        <pc:chgData name="映彤 劉" userId="b2278d433bf5be5e" providerId="LiveId" clId="{C5DDA4A8-E99C-4C9E-B8C3-33EC75FFB8E5}" dt="2022-12-08T17:47:26.579" v="8655" actId="20577"/>
        <pc:sldMkLst>
          <pc:docMk/>
          <pc:sldMk cId="221739682" sldId="301"/>
        </pc:sldMkLst>
        <pc:spChg chg="add mod">
          <ac:chgData name="映彤 劉" userId="b2278d433bf5be5e" providerId="LiveId" clId="{C5DDA4A8-E99C-4C9E-B8C3-33EC75FFB8E5}" dt="2022-12-08T17:47:26.579" v="8655" actId="20577"/>
          <ac:spMkLst>
            <pc:docMk/>
            <pc:sldMk cId="221739682" sldId="301"/>
            <ac:spMk id="2" creationId="{38732083-1E29-4BD7-88AC-B2B312FE3837}"/>
          </ac:spMkLst>
        </pc:spChg>
        <pc:spChg chg="add del mod">
          <ac:chgData name="映彤 劉" userId="b2278d433bf5be5e" providerId="LiveId" clId="{C5DDA4A8-E99C-4C9E-B8C3-33EC75FFB8E5}" dt="2022-12-08T16:34:07.327" v="4730" actId="478"/>
          <ac:spMkLst>
            <pc:docMk/>
            <pc:sldMk cId="221739682" sldId="301"/>
            <ac:spMk id="4" creationId="{121AF80F-93F1-48FE-8927-2D48565E9CB2}"/>
          </ac:spMkLst>
        </pc:spChg>
        <pc:spChg chg="del mod">
          <ac:chgData name="映彤 劉" userId="b2278d433bf5be5e" providerId="LiveId" clId="{C5DDA4A8-E99C-4C9E-B8C3-33EC75FFB8E5}" dt="2022-12-08T16:33:36.462" v="4720" actId="478"/>
          <ac:spMkLst>
            <pc:docMk/>
            <pc:sldMk cId="221739682" sldId="301"/>
            <ac:spMk id="15" creationId="{3E1942D1-7A97-44DE-ABE3-60632D77787A}"/>
          </ac:spMkLst>
        </pc:spChg>
        <pc:spChg chg="mod">
          <ac:chgData name="映彤 劉" userId="b2278d433bf5be5e" providerId="LiveId" clId="{C5DDA4A8-E99C-4C9E-B8C3-33EC75FFB8E5}" dt="2022-12-08T16:37:09.244" v="4953" actId="20577"/>
          <ac:spMkLst>
            <pc:docMk/>
            <pc:sldMk cId="221739682" sldId="301"/>
            <ac:spMk id="1582" creationId="{00000000-0000-0000-0000-000000000000}"/>
          </ac:spMkLst>
        </pc:spChg>
        <pc:spChg chg="mod">
          <ac:chgData name="映彤 劉" userId="b2278d433bf5be5e" providerId="LiveId" clId="{C5DDA4A8-E99C-4C9E-B8C3-33EC75FFB8E5}" dt="2022-12-08T16:41:21.673" v="5361" actId="1076"/>
          <ac:spMkLst>
            <pc:docMk/>
            <pc:sldMk cId="221739682" sldId="301"/>
            <ac:spMk id="1615" creationId="{00000000-0000-0000-0000-000000000000}"/>
          </ac:spMkLst>
        </pc:spChg>
        <pc:spChg chg="mod">
          <ac:chgData name="映彤 劉" userId="b2278d433bf5be5e" providerId="LiveId" clId="{C5DDA4A8-E99C-4C9E-B8C3-33EC75FFB8E5}" dt="2022-12-08T16:41:21.673" v="5361" actId="1076"/>
          <ac:spMkLst>
            <pc:docMk/>
            <pc:sldMk cId="221739682" sldId="301"/>
            <ac:spMk id="1618" creationId="{00000000-0000-0000-0000-000000000000}"/>
          </ac:spMkLst>
        </pc:spChg>
        <pc:spChg chg="mod">
          <ac:chgData name="映彤 劉" userId="b2278d433bf5be5e" providerId="LiveId" clId="{C5DDA4A8-E99C-4C9E-B8C3-33EC75FFB8E5}" dt="2022-12-08T16:41:21.673" v="5361" actId="1076"/>
          <ac:spMkLst>
            <pc:docMk/>
            <pc:sldMk cId="221739682" sldId="301"/>
            <ac:spMk id="1619" creationId="{00000000-0000-0000-0000-000000000000}"/>
          </ac:spMkLst>
        </pc:spChg>
      </pc:sldChg>
      <pc:sldChg chg="addSp delSp modSp add mod ord">
        <pc:chgData name="映彤 劉" userId="b2278d433bf5be5e" providerId="LiveId" clId="{C5DDA4A8-E99C-4C9E-B8C3-33EC75FFB8E5}" dt="2022-12-08T17:38:19.909" v="8502" actId="20577"/>
        <pc:sldMkLst>
          <pc:docMk/>
          <pc:sldMk cId="226308133" sldId="302"/>
        </pc:sldMkLst>
        <pc:spChg chg="add del mod">
          <ac:chgData name="映彤 劉" userId="b2278d433bf5be5e" providerId="LiveId" clId="{C5DDA4A8-E99C-4C9E-B8C3-33EC75FFB8E5}" dt="2022-12-08T17:13:38.610" v="7359" actId="478"/>
          <ac:spMkLst>
            <pc:docMk/>
            <pc:sldMk cId="226308133" sldId="302"/>
            <ac:spMk id="3" creationId="{6721611D-F3D7-4AB6-8409-A7236FFEAE72}"/>
          </ac:spMkLst>
        </pc:spChg>
        <pc:spChg chg="add mod">
          <ac:chgData name="映彤 劉" userId="b2278d433bf5be5e" providerId="LiveId" clId="{C5DDA4A8-E99C-4C9E-B8C3-33EC75FFB8E5}" dt="2022-12-08T17:38:19.909" v="8502" actId="20577"/>
          <ac:spMkLst>
            <pc:docMk/>
            <pc:sldMk cId="226308133" sldId="302"/>
            <ac:spMk id="4" creationId="{9FF76E8C-64DA-4613-AA49-8D3087FCD86A}"/>
          </ac:spMkLst>
        </pc:spChg>
        <pc:spChg chg="add">
          <ac:chgData name="映彤 劉" userId="b2278d433bf5be5e" providerId="LiveId" clId="{C5DDA4A8-E99C-4C9E-B8C3-33EC75FFB8E5}" dt="2022-12-08T17:34:51.846" v="8378"/>
          <ac:spMkLst>
            <pc:docMk/>
            <pc:sldMk cId="226308133" sldId="302"/>
            <ac:spMk id="5" creationId="{1835E239-DA0A-4544-8163-F0B0B2D168D1}"/>
          </ac:spMkLst>
        </pc:spChg>
        <pc:spChg chg="del mod">
          <ac:chgData name="映彤 劉" userId="b2278d433bf5be5e" providerId="LiveId" clId="{C5DDA4A8-E99C-4C9E-B8C3-33EC75FFB8E5}" dt="2022-12-08T17:13:35.236" v="7358" actId="478"/>
          <ac:spMkLst>
            <pc:docMk/>
            <pc:sldMk cId="226308133" sldId="302"/>
            <ac:spMk id="15" creationId="{3E1942D1-7A97-44DE-ABE3-60632D77787A}"/>
          </ac:spMkLst>
        </pc:spChg>
        <pc:spChg chg="mod">
          <ac:chgData name="映彤 劉" userId="b2278d433bf5be5e" providerId="LiveId" clId="{C5DDA4A8-E99C-4C9E-B8C3-33EC75FFB8E5}" dt="2022-12-08T17:16:00.734" v="7387" actId="1076"/>
          <ac:spMkLst>
            <pc:docMk/>
            <pc:sldMk cId="226308133" sldId="302"/>
            <ac:spMk id="1582" creationId="{00000000-0000-0000-0000-000000000000}"/>
          </ac:spMkLst>
        </pc:spChg>
        <pc:spChg chg="del">
          <ac:chgData name="映彤 劉" userId="b2278d433bf5be5e" providerId="LiveId" clId="{C5DDA4A8-E99C-4C9E-B8C3-33EC75FFB8E5}" dt="2022-12-08T17:13:38.610" v="7359" actId="478"/>
          <ac:spMkLst>
            <pc:docMk/>
            <pc:sldMk cId="226308133" sldId="302"/>
            <ac:spMk id="1615" creationId="{00000000-0000-0000-0000-000000000000}"/>
          </ac:spMkLst>
        </pc:spChg>
        <pc:spChg chg="del">
          <ac:chgData name="映彤 劉" userId="b2278d433bf5be5e" providerId="LiveId" clId="{C5DDA4A8-E99C-4C9E-B8C3-33EC75FFB8E5}" dt="2022-12-08T17:13:38.610" v="7359" actId="478"/>
          <ac:spMkLst>
            <pc:docMk/>
            <pc:sldMk cId="226308133" sldId="302"/>
            <ac:spMk id="1616" creationId="{00000000-0000-0000-0000-000000000000}"/>
          </ac:spMkLst>
        </pc:spChg>
        <pc:spChg chg="del">
          <ac:chgData name="映彤 劉" userId="b2278d433bf5be5e" providerId="LiveId" clId="{C5DDA4A8-E99C-4C9E-B8C3-33EC75FFB8E5}" dt="2022-12-08T17:13:38.610" v="7359" actId="478"/>
          <ac:spMkLst>
            <pc:docMk/>
            <pc:sldMk cId="226308133" sldId="302"/>
            <ac:spMk id="1617" creationId="{00000000-0000-0000-0000-000000000000}"/>
          </ac:spMkLst>
        </pc:spChg>
        <pc:spChg chg="del">
          <ac:chgData name="映彤 劉" userId="b2278d433bf5be5e" providerId="LiveId" clId="{C5DDA4A8-E99C-4C9E-B8C3-33EC75FFB8E5}" dt="2022-12-08T17:13:38.610" v="7359" actId="478"/>
          <ac:spMkLst>
            <pc:docMk/>
            <pc:sldMk cId="226308133" sldId="302"/>
            <ac:spMk id="1618" creationId="{00000000-0000-0000-0000-000000000000}"/>
          </ac:spMkLst>
        </pc:spChg>
        <pc:spChg chg="del">
          <ac:chgData name="映彤 劉" userId="b2278d433bf5be5e" providerId="LiveId" clId="{C5DDA4A8-E99C-4C9E-B8C3-33EC75FFB8E5}" dt="2022-12-08T17:13:38.610" v="7359" actId="478"/>
          <ac:spMkLst>
            <pc:docMk/>
            <pc:sldMk cId="226308133" sldId="302"/>
            <ac:spMk id="1619" creationId="{00000000-0000-0000-0000-000000000000}"/>
          </ac:spMkLst>
        </pc:spChg>
        <pc:spChg chg="del">
          <ac:chgData name="映彤 劉" userId="b2278d433bf5be5e" providerId="LiveId" clId="{C5DDA4A8-E99C-4C9E-B8C3-33EC75FFB8E5}" dt="2022-12-08T17:13:38.610" v="7359" actId="478"/>
          <ac:spMkLst>
            <pc:docMk/>
            <pc:sldMk cId="226308133" sldId="302"/>
            <ac:spMk id="1620" creationId="{00000000-0000-0000-0000-000000000000}"/>
          </ac:spMkLst>
        </pc:spChg>
        <pc:graphicFrameChg chg="add mod modGraphic">
          <ac:chgData name="映彤 劉" userId="b2278d433bf5be5e" providerId="LiveId" clId="{C5DDA4A8-E99C-4C9E-B8C3-33EC75FFB8E5}" dt="2022-12-08T17:37:50.299" v="8485" actId="2711"/>
          <ac:graphicFrameMkLst>
            <pc:docMk/>
            <pc:sldMk cId="226308133" sldId="302"/>
            <ac:graphicFrameMk id="12" creationId="{8874679B-532E-47F0-8F8B-6D101B92F06F}"/>
          </ac:graphicFrameMkLst>
        </pc:graphicFrameChg>
        <pc:picChg chg="add mod">
          <ac:chgData name="映彤 劉" userId="b2278d433bf5be5e" providerId="LiveId" clId="{C5DDA4A8-E99C-4C9E-B8C3-33EC75FFB8E5}" dt="2022-12-08T17:37:38.069" v="8484" actId="1076"/>
          <ac:picMkLst>
            <pc:docMk/>
            <pc:sldMk cId="226308133" sldId="302"/>
            <ac:picMk id="6" creationId="{69112EE2-2284-46D6-BF39-74158CC7D20C}"/>
          </ac:picMkLst>
        </pc:picChg>
      </pc:sldChg>
      <pc:sldChg chg="addSp delSp modSp add mod">
        <pc:chgData name="映彤 劉" userId="b2278d433bf5be5e" providerId="LiveId" clId="{C5DDA4A8-E99C-4C9E-B8C3-33EC75FFB8E5}" dt="2022-12-08T17:48:15.483" v="8658" actId="948"/>
        <pc:sldMkLst>
          <pc:docMk/>
          <pc:sldMk cId="2368672661" sldId="303"/>
        </pc:sldMkLst>
        <pc:spChg chg="add del mod">
          <ac:chgData name="映彤 劉" userId="b2278d433bf5be5e" providerId="LiveId" clId="{C5DDA4A8-E99C-4C9E-B8C3-33EC75FFB8E5}" dt="2022-12-08T16:55:04.853" v="6396"/>
          <ac:spMkLst>
            <pc:docMk/>
            <pc:sldMk cId="2368672661" sldId="303"/>
            <ac:spMk id="2" creationId="{C525E325-D1B4-49C6-B897-874B38C2305F}"/>
          </ac:spMkLst>
        </pc:spChg>
        <pc:spChg chg="add mod">
          <ac:chgData name="映彤 劉" userId="b2278d433bf5be5e" providerId="LiveId" clId="{C5DDA4A8-E99C-4C9E-B8C3-33EC75FFB8E5}" dt="2022-12-08T17:48:15.483" v="8658" actId="948"/>
          <ac:spMkLst>
            <pc:docMk/>
            <pc:sldMk cId="2368672661" sldId="303"/>
            <ac:spMk id="3" creationId="{AF725D5C-8310-4A4D-9215-926710603D63}"/>
          </ac:spMkLst>
        </pc:spChg>
        <pc:spChg chg="del mod">
          <ac:chgData name="映彤 劉" userId="b2278d433bf5be5e" providerId="LiveId" clId="{C5DDA4A8-E99C-4C9E-B8C3-33EC75FFB8E5}" dt="2022-12-08T16:55:07.478" v="6397" actId="478"/>
          <ac:spMkLst>
            <pc:docMk/>
            <pc:sldMk cId="2368672661" sldId="303"/>
            <ac:spMk id="15" creationId="{3E1942D1-7A97-44DE-ABE3-60632D77787A}"/>
          </ac:spMkLst>
        </pc:spChg>
        <pc:spChg chg="mod">
          <ac:chgData name="映彤 劉" userId="b2278d433bf5be5e" providerId="LiveId" clId="{C5DDA4A8-E99C-4C9E-B8C3-33EC75FFB8E5}" dt="2022-12-08T14:45:04.796" v="2320" actId="20577"/>
          <ac:spMkLst>
            <pc:docMk/>
            <pc:sldMk cId="2368672661" sldId="303"/>
            <ac:spMk id="1582" creationId="{00000000-0000-0000-0000-000000000000}"/>
          </ac:spMkLst>
        </pc:spChg>
      </pc:sldChg>
      <pc:sldChg chg="addSp delSp modSp add mod">
        <pc:chgData name="映彤 劉" userId="b2278d433bf5be5e" providerId="LiveId" clId="{C5DDA4A8-E99C-4C9E-B8C3-33EC75FFB8E5}" dt="2022-12-08T17:44:36.056" v="8601" actId="1076"/>
        <pc:sldMkLst>
          <pc:docMk/>
          <pc:sldMk cId="1315664240" sldId="304"/>
        </pc:sldMkLst>
        <pc:spChg chg="mod">
          <ac:chgData name="映彤 劉" userId="b2278d433bf5be5e" providerId="LiveId" clId="{C5DDA4A8-E99C-4C9E-B8C3-33EC75FFB8E5}" dt="2022-12-08T17:41:45.129" v="8525"/>
          <ac:spMkLst>
            <pc:docMk/>
            <pc:sldMk cId="1315664240" sldId="304"/>
            <ac:spMk id="5" creationId="{3221F798-41F1-4457-A893-3E86DDE58108}"/>
          </ac:spMkLst>
        </pc:spChg>
        <pc:spChg chg="mod">
          <ac:chgData name="映彤 劉" userId="b2278d433bf5be5e" providerId="LiveId" clId="{C5DDA4A8-E99C-4C9E-B8C3-33EC75FFB8E5}" dt="2022-12-08T17:41:45.129" v="8525"/>
          <ac:spMkLst>
            <pc:docMk/>
            <pc:sldMk cId="1315664240" sldId="304"/>
            <ac:spMk id="6" creationId="{429DAB32-B952-4BBD-9C42-6E8CD71774DE}"/>
          </ac:spMkLst>
        </pc:spChg>
        <pc:spChg chg="mod">
          <ac:chgData name="映彤 劉" userId="b2278d433bf5be5e" providerId="LiveId" clId="{C5DDA4A8-E99C-4C9E-B8C3-33EC75FFB8E5}" dt="2022-12-08T17:41:45.129" v="8525"/>
          <ac:spMkLst>
            <pc:docMk/>
            <pc:sldMk cId="1315664240" sldId="304"/>
            <ac:spMk id="7" creationId="{9127805C-1EA8-4C24-BCBE-1781489CBD25}"/>
          </ac:spMkLst>
        </pc:spChg>
        <pc:spChg chg="mod">
          <ac:chgData name="映彤 劉" userId="b2278d433bf5be5e" providerId="LiveId" clId="{C5DDA4A8-E99C-4C9E-B8C3-33EC75FFB8E5}" dt="2022-12-08T17:44:11.825" v="8593" actId="1076"/>
          <ac:spMkLst>
            <pc:docMk/>
            <pc:sldMk cId="1315664240" sldId="304"/>
            <ac:spMk id="2070" creationId="{00000000-0000-0000-0000-000000000000}"/>
          </ac:spMkLst>
        </pc:spChg>
        <pc:spChg chg="mod">
          <ac:chgData name="映彤 劉" userId="b2278d433bf5be5e" providerId="LiveId" clId="{C5DDA4A8-E99C-4C9E-B8C3-33EC75FFB8E5}" dt="2022-12-08T17:44:17.277" v="8594" actId="1076"/>
          <ac:spMkLst>
            <pc:docMk/>
            <pc:sldMk cId="1315664240" sldId="304"/>
            <ac:spMk id="2071" creationId="{00000000-0000-0000-0000-000000000000}"/>
          </ac:spMkLst>
        </pc:spChg>
        <pc:grpChg chg="add mod">
          <ac:chgData name="映彤 劉" userId="b2278d433bf5be5e" providerId="LiveId" clId="{C5DDA4A8-E99C-4C9E-B8C3-33EC75FFB8E5}" dt="2022-12-08T17:44:17.277" v="8594" actId="1076"/>
          <ac:grpSpMkLst>
            <pc:docMk/>
            <pc:sldMk cId="1315664240" sldId="304"/>
            <ac:grpSpMk id="4" creationId="{6E335CA4-4794-4AF9-B578-F55EC47B0BCC}"/>
          </ac:grpSpMkLst>
        </pc:grpChg>
        <pc:picChg chg="add del mod">
          <ac:chgData name="映彤 劉" userId="b2278d433bf5be5e" providerId="LiveId" clId="{C5DDA4A8-E99C-4C9E-B8C3-33EC75FFB8E5}" dt="2022-12-08T17:43:46.053" v="8585" actId="478"/>
          <ac:picMkLst>
            <pc:docMk/>
            <pc:sldMk cId="1315664240" sldId="304"/>
            <ac:picMk id="3" creationId="{DF418DCF-AC9A-4E87-8B4E-0E3D17C8C557}"/>
          </ac:picMkLst>
        </pc:picChg>
        <pc:picChg chg="add mod modCrop">
          <ac:chgData name="映彤 劉" userId="b2278d433bf5be5e" providerId="LiveId" clId="{C5DDA4A8-E99C-4C9E-B8C3-33EC75FFB8E5}" dt="2022-12-08T17:44:36.056" v="8601" actId="1076"/>
          <ac:picMkLst>
            <pc:docMk/>
            <pc:sldMk cId="1315664240" sldId="304"/>
            <ac:picMk id="9" creationId="{CF7D27D9-FDEA-41A2-829A-0300CD1AB4A5}"/>
          </ac:picMkLst>
        </pc:picChg>
      </pc:sldChg>
      <pc:sldMasterChg chg="delSldLayout">
        <pc:chgData name="映彤 劉" userId="b2278d433bf5be5e" providerId="LiveId" clId="{C5DDA4A8-E99C-4C9E-B8C3-33EC75FFB8E5}" dt="2022-12-08T17:46:28.105" v="8643" actId="47"/>
        <pc:sldMasterMkLst>
          <pc:docMk/>
          <pc:sldMasterMk cId="0" sldId="2147483675"/>
        </pc:sldMasterMkLst>
        <pc:sldLayoutChg chg="del">
          <pc:chgData name="映彤 劉" userId="b2278d433bf5be5e" providerId="LiveId" clId="{C5DDA4A8-E99C-4C9E-B8C3-33EC75FFB8E5}" dt="2022-12-08T17:46:27.337" v="8638" actId="47"/>
          <pc:sldLayoutMkLst>
            <pc:docMk/>
            <pc:sldMasterMk cId="0" sldId="2147483675"/>
            <pc:sldLayoutMk cId="0" sldId="2147483649"/>
          </pc:sldLayoutMkLst>
        </pc:sldLayoutChg>
        <pc:sldLayoutChg chg="del">
          <pc:chgData name="映彤 劉" userId="b2278d433bf5be5e" providerId="LiveId" clId="{C5DDA4A8-E99C-4C9E-B8C3-33EC75FFB8E5}" dt="2022-12-08T17:46:28.105" v="8643" actId="47"/>
          <pc:sldLayoutMkLst>
            <pc:docMk/>
            <pc:sldMasterMk cId="0" sldId="2147483675"/>
            <pc:sldLayoutMk cId="0" sldId="2147483650"/>
          </pc:sldLayoutMkLst>
        </pc:sldLayoutChg>
        <pc:sldLayoutChg chg="del">
          <pc:chgData name="映彤 劉" userId="b2278d433bf5be5e" providerId="LiveId" clId="{C5DDA4A8-E99C-4C9E-B8C3-33EC75FFB8E5}" dt="2022-12-08T17:46:27.645" v="8640" actId="47"/>
          <pc:sldLayoutMkLst>
            <pc:docMk/>
            <pc:sldMasterMk cId="0" sldId="2147483675"/>
            <pc:sldLayoutMk cId="0" sldId="2147483651"/>
          </pc:sldLayoutMkLst>
        </pc:sldLayoutChg>
        <pc:sldLayoutChg chg="del">
          <pc:chgData name="映彤 劉" userId="b2278d433bf5be5e" providerId="LiveId" clId="{C5DDA4A8-E99C-4C9E-B8C3-33EC75FFB8E5}" dt="2022-12-08T17:46:26.708" v="8634" actId="47"/>
          <pc:sldLayoutMkLst>
            <pc:docMk/>
            <pc:sldMasterMk cId="0" sldId="2147483675"/>
            <pc:sldLayoutMk cId="0" sldId="2147483652"/>
          </pc:sldLayoutMkLst>
        </pc:sldLayoutChg>
        <pc:sldLayoutChg chg="del">
          <pc:chgData name="映彤 劉" userId="b2278d433bf5be5e" providerId="LiveId" clId="{C5DDA4A8-E99C-4C9E-B8C3-33EC75FFB8E5}" dt="2022-12-08T17:46:25.401" v="8626" actId="47"/>
          <pc:sldLayoutMkLst>
            <pc:docMk/>
            <pc:sldMasterMk cId="0" sldId="2147483675"/>
            <pc:sldLayoutMk cId="0" sldId="2147483654"/>
          </pc:sldLayoutMkLst>
        </pc:sldLayoutChg>
        <pc:sldLayoutChg chg="del">
          <pc:chgData name="映彤 劉" userId="b2278d433bf5be5e" providerId="LiveId" clId="{C5DDA4A8-E99C-4C9E-B8C3-33EC75FFB8E5}" dt="2022-12-08T17:46:27.958" v="8642" actId="47"/>
          <pc:sldLayoutMkLst>
            <pc:docMk/>
            <pc:sldMasterMk cId="0" sldId="2147483675"/>
            <pc:sldLayoutMk cId="0" sldId="2147483655"/>
          </pc:sldLayoutMkLst>
        </pc:sldLayoutChg>
        <pc:sldLayoutChg chg="del">
          <pc:chgData name="映彤 劉" userId="b2278d433bf5be5e" providerId="LiveId" clId="{C5DDA4A8-E99C-4C9E-B8C3-33EC75FFB8E5}" dt="2022-12-08T17:46:25.543" v="8631" actId="47"/>
          <pc:sldLayoutMkLst>
            <pc:docMk/>
            <pc:sldMasterMk cId="0" sldId="2147483675"/>
            <pc:sldLayoutMk cId="0" sldId="2147483656"/>
          </pc:sldLayoutMkLst>
        </pc:sldLayoutChg>
        <pc:sldLayoutChg chg="del">
          <pc:chgData name="映彤 劉" userId="b2278d433bf5be5e" providerId="LiveId" clId="{C5DDA4A8-E99C-4C9E-B8C3-33EC75FFB8E5}" dt="2022-12-08T17:46:27.023" v="8636" actId="47"/>
          <pc:sldLayoutMkLst>
            <pc:docMk/>
            <pc:sldMasterMk cId="0" sldId="2147483675"/>
            <pc:sldLayoutMk cId="0" sldId="2147483657"/>
          </pc:sldLayoutMkLst>
        </pc:sldLayoutChg>
        <pc:sldLayoutChg chg="del">
          <pc:chgData name="映彤 劉" userId="b2278d433bf5be5e" providerId="LiveId" clId="{C5DDA4A8-E99C-4C9E-B8C3-33EC75FFB8E5}" dt="2022-12-08T17:46:27.777" v="8641" actId="47"/>
          <pc:sldLayoutMkLst>
            <pc:docMk/>
            <pc:sldMasterMk cId="0" sldId="2147483675"/>
            <pc:sldLayoutMk cId="0" sldId="2147483659"/>
          </pc:sldLayoutMkLst>
        </pc:sldLayoutChg>
        <pc:sldLayoutChg chg="del">
          <pc:chgData name="映彤 劉" userId="b2278d433bf5be5e" providerId="LiveId" clId="{C5DDA4A8-E99C-4C9E-B8C3-33EC75FFB8E5}" dt="2022-12-08T17:46:27.490" v="8639" actId="47"/>
          <pc:sldLayoutMkLst>
            <pc:docMk/>
            <pc:sldMasterMk cId="0" sldId="2147483675"/>
            <pc:sldLayoutMk cId="0" sldId="2147483660"/>
          </pc:sldLayoutMkLst>
        </pc:sldLayoutChg>
        <pc:sldLayoutChg chg="del">
          <pc:chgData name="映彤 劉" userId="b2278d433bf5be5e" providerId="LiveId" clId="{C5DDA4A8-E99C-4C9E-B8C3-33EC75FFB8E5}" dt="2022-12-08T17:46:26.821" v="8635" actId="47"/>
          <pc:sldLayoutMkLst>
            <pc:docMk/>
            <pc:sldMasterMk cId="0" sldId="2147483675"/>
            <pc:sldLayoutMk cId="0" sldId="2147483662"/>
          </pc:sldLayoutMkLst>
        </pc:sldLayoutChg>
        <pc:sldLayoutChg chg="del">
          <pc:chgData name="映彤 劉" userId="b2278d433bf5be5e" providerId="LiveId" clId="{C5DDA4A8-E99C-4C9E-B8C3-33EC75FFB8E5}" dt="2022-12-08T17:46:27.167" v="8637" actId="47"/>
          <pc:sldLayoutMkLst>
            <pc:docMk/>
            <pc:sldMasterMk cId="0" sldId="2147483675"/>
            <pc:sldLayoutMk cId="0" sldId="2147483663"/>
          </pc:sldLayoutMkLst>
        </pc:sldLayoutChg>
        <pc:sldLayoutChg chg="del">
          <pc:chgData name="映彤 劉" userId="b2278d433bf5be5e" providerId="LiveId" clId="{C5DDA4A8-E99C-4C9E-B8C3-33EC75FFB8E5}" dt="2022-12-08T17:46:26.366" v="8632" actId="47"/>
          <pc:sldLayoutMkLst>
            <pc:docMk/>
            <pc:sldMasterMk cId="0" sldId="2147483675"/>
            <pc:sldLayoutMk cId="0" sldId="2147483664"/>
          </pc:sldLayoutMkLst>
        </pc:sldLayoutChg>
        <pc:sldLayoutChg chg="del">
          <pc:chgData name="映彤 劉" userId="b2278d433bf5be5e" providerId="LiveId" clId="{C5DDA4A8-E99C-4C9E-B8C3-33EC75FFB8E5}" dt="2022-12-08T17:46:25.519" v="8630" actId="47"/>
          <pc:sldLayoutMkLst>
            <pc:docMk/>
            <pc:sldMasterMk cId="0" sldId="2147483675"/>
            <pc:sldLayoutMk cId="0" sldId="2147483665"/>
          </pc:sldLayoutMkLst>
        </pc:sldLayoutChg>
        <pc:sldLayoutChg chg="del">
          <pc:chgData name="映彤 劉" userId="b2278d433bf5be5e" providerId="LiveId" clId="{C5DDA4A8-E99C-4C9E-B8C3-33EC75FFB8E5}" dt="2022-12-08T17:46:25.350" v="8625" actId="47"/>
          <pc:sldLayoutMkLst>
            <pc:docMk/>
            <pc:sldMasterMk cId="0" sldId="2147483675"/>
            <pc:sldLayoutMk cId="0" sldId="2147483666"/>
          </pc:sldLayoutMkLst>
        </pc:sldLayoutChg>
        <pc:sldLayoutChg chg="del">
          <pc:chgData name="映彤 劉" userId="b2278d433bf5be5e" providerId="LiveId" clId="{C5DDA4A8-E99C-4C9E-B8C3-33EC75FFB8E5}" dt="2022-12-08T17:46:26.562" v="8633" actId="47"/>
          <pc:sldLayoutMkLst>
            <pc:docMk/>
            <pc:sldMasterMk cId="0" sldId="2147483675"/>
            <pc:sldLayoutMk cId="0" sldId="2147483667"/>
          </pc:sldLayoutMkLst>
        </pc:sldLayoutChg>
        <pc:sldLayoutChg chg="del">
          <pc:chgData name="映彤 劉" userId="b2278d433bf5be5e" providerId="LiveId" clId="{C5DDA4A8-E99C-4C9E-B8C3-33EC75FFB8E5}" dt="2022-12-08T17:46:25.499" v="8629" actId="47"/>
          <pc:sldLayoutMkLst>
            <pc:docMk/>
            <pc:sldMasterMk cId="0" sldId="2147483675"/>
            <pc:sldLayoutMk cId="0" sldId="2147483668"/>
          </pc:sldLayoutMkLst>
        </pc:sldLayoutChg>
        <pc:sldLayoutChg chg="del">
          <pc:chgData name="映彤 劉" userId="b2278d433bf5be5e" providerId="LiveId" clId="{C5DDA4A8-E99C-4C9E-B8C3-33EC75FFB8E5}" dt="2022-12-08T17:46:25.243" v="8622" actId="47"/>
          <pc:sldLayoutMkLst>
            <pc:docMk/>
            <pc:sldMasterMk cId="0" sldId="2147483675"/>
            <pc:sldLayoutMk cId="0" sldId="2147483669"/>
          </pc:sldLayoutMkLst>
        </pc:sldLayoutChg>
        <pc:sldLayoutChg chg="del">
          <pc:chgData name="映彤 劉" userId="b2278d433bf5be5e" providerId="LiveId" clId="{C5DDA4A8-E99C-4C9E-B8C3-33EC75FFB8E5}" dt="2022-12-08T17:46:25.158" v="8620" actId="47"/>
          <pc:sldLayoutMkLst>
            <pc:docMk/>
            <pc:sldMasterMk cId="0" sldId="2147483675"/>
            <pc:sldLayoutMk cId="0" sldId="2147483670"/>
          </pc:sldLayoutMkLst>
        </pc:sldLayoutChg>
      </pc:sldMasterChg>
      <pc:sldMasterChg chg="del delSldLayout">
        <pc:chgData name="映彤 劉" userId="b2278d433bf5be5e" providerId="LiveId" clId="{C5DDA4A8-E99C-4C9E-B8C3-33EC75FFB8E5}" dt="2022-12-08T17:46:25.126" v="8619" actId="47"/>
        <pc:sldMasterMkLst>
          <pc:docMk/>
          <pc:sldMasterMk cId="0" sldId="2147483676"/>
        </pc:sldMasterMkLst>
        <pc:sldLayoutChg chg="del">
          <pc:chgData name="映彤 劉" userId="b2278d433bf5be5e" providerId="LiveId" clId="{C5DDA4A8-E99C-4C9E-B8C3-33EC75FFB8E5}" dt="2022-12-08T17:46:25.126" v="8619" actId="47"/>
          <pc:sldLayoutMkLst>
            <pc:docMk/>
            <pc:sldMasterMk cId="0" sldId="2147483676"/>
            <pc:sldLayoutMk cId="0" sldId="2147483674"/>
          </pc:sldLayoutMkLst>
        </pc:sldLayoutChg>
      </pc:sldMasterChg>
    </pc:docChg>
  </pc:docChgLst>
  <pc:docChgLst>
    <pc:chgData name="映彤 劉" userId="b2278d433bf5be5e" providerId="LiveId" clId="{58C7EE07-8577-41CF-97F2-9BA8410009DE}"/>
    <pc:docChg chg="modSld">
      <pc:chgData name="映彤 劉" userId="b2278d433bf5be5e" providerId="LiveId" clId="{58C7EE07-8577-41CF-97F2-9BA8410009DE}" dt="2022-12-12T00:09:36.120" v="28" actId="20577"/>
      <pc:docMkLst>
        <pc:docMk/>
      </pc:docMkLst>
      <pc:sldChg chg="modSp mod">
        <pc:chgData name="映彤 劉" userId="b2278d433bf5be5e" providerId="LiveId" clId="{58C7EE07-8577-41CF-97F2-9BA8410009DE}" dt="2022-12-12T00:09:36.120" v="28" actId="20577"/>
        <pc:sldMkLst>
          <pc:docMk/>
          <pc:sldMk cId="3662002602" sldId="300"/>
        </pc:sldMkLst>
        <pc:graphicFrameChg chg="modGraphic">
          <ac:chgData name="映彤 劉" userId="b2278d433bf5be5e" providerId="LiveId" clId="{58C7EE07-8577-41CF-97F2-9BA8410009DE}" dt="2022-12-12T00:09:36.120" v="28" actId="20577"/>
          <ac:graphicFrameMkLst>
            <pc:docMk/>
            <pc:sldMk cId="3662002602" sldId="300"/>
            <ac:graphicFrameMk id="2" creationId="{AF9E6A80-107B-499C-A061-0FD18596480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b1e7e2b2a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b1e7e2b2a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r>
              <a:rPr lang="zh-TW" altLang="en-US" dirty="0"/>
              <a:t>老師都教考試重點，我也會看到同學會下課向老師問問題，我覺得有要考證照或是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b1e7e2b2a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b1e7e2b2a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52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b1e7e2b2a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b1e7e2b2a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b1e7e2b2a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b1e7e2b2a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73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b1e7e2b2a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b1e7e2b2a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89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a90788db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a90788db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86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4500000">
            <a:off x="2081874" y="-676141"/>
            <a:ext cx="4916746" cy="5304733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314925" y="4383575"/>
            <a:ext cx="6524633" cy="431223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38101" y="2998050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888591" y="2404838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441565" y="2392136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80571" y="18900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364779">
            <a:off x="6133825" y="2654689"/>
            <a:ext cx="662874" cy="450367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64779">
            <a:off x="6308599" y="2958863"/>
            <a:ext cx="478996" cy="207380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80575" y="2668474"/>
            <a:ext cx="552628" cy="381570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44525" y="3023977"/>
            <a:ext cx="489389" cy="146703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460525" y="3201219"/>
            <a:ext cx="159448" cy="804328"/>
          </a:xfrm>
          <a:custGeom>
            <a:avLst/>
            <a:gdLst/>
            <a:ahLst/>
            <a:cxnLst/>
            <a:rect l="l" t="t" r="r" b="b"/>
            <a:pathLst>
              <a:path w="1481" h="7471" extrusionOk="0">
                <a:moveTo>
                  <a:pt x="552" y="0"/>
                </a:moveTo>
                <a:cubicBezTo>
                  <a:pt x="488" y="0"/>
                  <a:pt x="422" y="13"/>
                  <a:pt x="358" y="40"/>
                </a:cubicBezTo>
                <a:cubicBezTo>
                  <a:pt x="112" y="147"/>
                  <a:pt x="0" y="432"/>
                  <a:pt x="107" y="679"/>
                </a:cubicBezTo>
                <a:cubicBezTo>
                  <a:pt x="329" y="1201"/>
                  <a:pt x="508" y="1738"/>
                  <a:pt x="644" y="2285"/>
                </a:cubicBezTo>
                <a:cubicBezTo>
                  <a:pt x="789" y="2846"/>
                  <a:pt x="905" y="3412"/>
                  <a:pt x="992" y="3983"/>
                </a:cubicBezTo>
                <a:cubicBezTo>
                  <a:pt x="1079" y="4558"/>
                  <a:pt x="1137" y="5139"/>
                  <a:pt x="1161" y="5719"/>
                </a:cubicBezTo>
                <a:cubicBezTo>
                  <a:pt x="1195" y="6304"/>
                  <a:pt x="1176" y="6890"/>
                  <a:pt x="1108" y="7470"/>
                </a:cubicBezTo>
                <a:cubicBezTo>
                  <a:pt x="1253" y="6899"/>
                  <a:pt x="1355" y="6314"/>
                  <a:pt x="1403" y="5724"/>
                </a:cubicBezTo>
                <a:cubicBezTo>
                  <a:pt x="1461" y="5129"/>
                  <a:pt x="1481" y="4534"/>
                  <a:pt x="1476" y="3939"/>
                </a:cubicBezTo>
                <a:cubicBezTo>
                  <a:pt x="1466" y="3344"/>
                  <a:pt x="1427" y="2744"/>
                  <a:pt x="1360" y="2149"/>
                </a:cubicBezTo>
                <a:cubicBezTo>
                  <a:pt x="1292" y="1545"/>
                  <a:pt x="1181" y="945"/>
                  <a:pt x="1021" y="355"/>
                </a:cubicBezTo>
                <a:cubicBezTo>
                  <a:pt x="1011" y="331"/>
                  <a:pt x="1006" y="311"/>
                  <a:pt x="997" y="292"/>
                </a:cubicBezTo>
                <a:cubicBezTo>
                  <a:pt x="918" y="109"/>
                  <a:pt x="740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52201" y="3232871"/>
            <a:ext cx="236535" cy="375841"/>
          </a:xfrm>
          <a:custGeom>
            <a:avLst/>
            <a:gdLst/>
            <a:ahLst/>
            <a:cxnLst/>
            <a:rect l="l" t="t" r="r" b="b"/>
            <a:pathLst>
              <a:path w="2197" h="3491" extrusionOk="0">
                <a:moveTo>
                  <a:pt x="468" y="1"/>
                </a:moveTo>
                <a:cubicBezTo>
                  <a:pt x="358" y="1"/>
                  <a:pt x="248" y="43"/>
                  <a:pt x="165" y="129"/>
                </a:cubicBezTo>
                <a:cubicBezTo>
                  <a:pt x="1" y="298"/>
                  <a:pt x="5" y="564"/>
                  <a:pt x="175" y="728"/>
                </a:cubicBezTo>
                <a:cubicBezTo>
                  <a:pt x="591" y="1139"/>
                  <a:pt x="1002" y="1541"/>
                  <a:pt x="1360" y="1986"/>
                </a:cubicBezTo>
                <a:cubicBezTo>
                  <a:pt x="1539" y="2208"/>
                  <a:pt x="1698" y="2445"/>
                  <a:pt x="1843" y="2692"/>
                </a:cubicBezTo>
                <a:cubicBezTo>
                  <a:pt x="1984" y="2949"/>
                  <a:pt x="2105" y="3215"/>
                  <a:pt x="2197" y="3490"/>
                </a:cubicBezTo>
                <a:cubicBezTo>
                  <a:pt x="2172" y="3195"/>
                  <a:pt x="2114" y="2900"/>
                  <a:pt x="2032" y="2615"/>
                </a:cubicBezTo>
                <a:cubicBezTo>
                  <a:pt x="1950" y="2325"/>
                  <a:pt x="1843" y="2039"/>
                  <a:pt x="1718" y="1768"/>
                </a:cubicBezTo>
                <a:cubicBezTo>
                  <a:pt x="1461" y="1217"/>
                  <a:pt x="1142" y="699"/>
                  <a:pt x="833" y="201"/>
                </a:cubicBezTo>
                <a:cubicBezTo>
                  <a:pt x="813" y="172"/>
                  <a:pt x="794" y="148"/>
                  <a:pt x="770" y="124"/>
                </a:cubicBezTo>
                <a:cubicBezTo>
                  <a:pt x="686" y="42"/>
                  <a:pt x="577" y="1"/>
                  <a:pt x="468" y="1"/>
                </a:cubicBezTo>
                <a:close/>
              </a:path>
            </a:pathLst>
          </a:custGeom>
          <a:solidFill>
            <a:srgbClr val="AAB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77677" y="3127365"/>
            <a:ext cx="127149" cy="409431"/>
          </a:xfrm>
          <a:custGeom>
            <a:avLst/>
            <a:gdLst/>
            <a:ahLst/>
            <a:cxnLst/>
            <a:rect l="l" t="t" r="r" b="b"/>
            <a:pathLst>
              <a:path w="1181" h="3803" extrusionOk="0">
                <a:moveTo>
                  <a:pt x="685" y="1"/>
                </a:moveTo>
                <a:cubicBezTo>
                  <a:pt x="505" y="1"/>
                  <a:pt x="334" y="115"/>
                  <a:pt x="276" y="301"/>
                </a:cubicBezTo>
                <a:lnTo>
                  <a:pt x="276" y="306"/>
                </a:lnTo>
                <a:cubicBezTo>
                  <a:pt x="97" y="881"/>
                  <a:pt x="5" y="1481"/>
                  <a:pt x="0" y="2081"/>
                </a:cubicBezTo>
                <a:cubicBezTo>
                  <a:pt x="0" y="2656"/>
                  <a:pt x="39" y="3232"/>
                  <a:pt x="117" y="3803"/>
                </a:cubicBezTo>
                <a:cubicBezTo>
                  <a:pt x="179" y="3242"/>
                  <a:pt x="276" y="2685"/>
                  <a:pt x="416" y="2139"/>
                </a:cubicBezTo>
                <a:cubicBezTo>
                  <a:pt x="552" y="1616"/>
                  <a:pt x="765" y="1113"/>
                  <a:pt x="1045" y="649"/>
                </a:cubicBezTo>
                <a:cubicBezTo>
                  <a:pt x="1181" y="431"/>
                  <a:pt x="1094" y="146"/>
                  <a:pt x="861" y="40"/>
                </a:cubicBezTo>
                <a:cubicBezTo>
                  <a:pt x="804" y="13"/>
                  <a:pt x="744" y="1"/>
                  <a:pt x="685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784123" y="1348152"/>
            <a:ext cx="514452" cy="550088"/>
            <a:chOff x="2106473" y="1676890"/>
            <a:chExt cx="514452" cy="550088"/>
          </a:xfrm>
        </p:grpSpPr>
        <p:sp>
          <p:nvSpPr>
            <p:cNvPr id="23" name="Google Shape;23;p2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574788" y="3260449"/>
            <a:ext cx="5930448" cy="1360829"/>
            <a:chOff x="1626038" y="3260449"/>
            <a:chExt cx="5930448" cy="1360829"/>
          </a:xfrm>
        </p:grpSpPr>
        <p:sp>
          <p:nvSpPr>
            <p:cNvPr id="26" name="Google Shape;26;p2"/>
            <p:cNvSpPr/>
            <p:nvPr/>
          </p:nvSpPr>
          <p:spPr>
            <a:xfrm>
              <a:off x="1749201" y="3677273"/>
              <a:ext cx="2857844" cy="813656"/>
            </a:xfrm>
            <a:custGeom>
              <a:avLst/>
              <a:gdLst/>
              <a:ahLst/>
              <a:cxnLst/>
              <a:rect l="l" t="t" r="r" b="b"/>
              <a:pathLst>
                <a:path w="19862" h="5655" extrusionOk="0">
                  <a:moveTo>
                    <a:pt x="10342" y="0"/>
                  </a:moveTo>
                  <a:cubicBezTo>
                    <a:pt x="6845" y="0"/>
                    <a:pt x="2632" y="759"/>
                    <a:pt x="2632" y="759"/>
                  </a:cubicBezTo>
                  <a:cubicBezTo>
                    <a:pt x="2008" y="2148"/>
                    <a:pt x="726" y="4295"/>
                    <a:pt x="0" y="5655"/>
                  </a:cubicBezTo>
                  <a:cubicBezTo>
                    <a:pt x="3173" y="5200"/>
                    <a:pt x="6438" y="4474"/>
                    <a:pt x="9703" y="4387"/>
                  </a:cubicBezTo>
                  <a:cubicBezTo>
                    <a:pt x="10360" y="4368"/>
                    <a:pt x="11047" y="4356"/>
                    <a:pt x="11752" y="4356"/>
                  </a:cubicBezTo>
                  <a:cubicBezTo>
                    <a:pt x="14458" y="4356"/>
                    <a:pt x="17417" y="4541"/>
                    <a:pt x="19861" y="5263"/>
                  </a:cubicBezTo>
                  <a:cubicBezTo>
                    <a:pt x="19411" y="1272"/>
                    <a:pt x="14095" y="0"/>
                    <a:pt x="103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78209" y="3677273"/>
              <a:ext cx="2858563" cy="813656"/>
            </a:xfrm>
            <a:custGeom>
              <a:avLst/>
              <a:gdLst/>
              <a:ahLst/>
              <a:cxnLst/>
              <a:rect l="l" t="t" r="r" b="b"/>
              <a:pathLst>
                <a:path w="19867" h="5655" extrusionOk="0">
                  <a:moveTo>
                    <a:pt x="9525" y="0"/>
                  </a:moveTo>
                  <a:cubicBezTo>
                    <a:pt x="5771" y="0"/>
                    <a:pt x="456" y="1272"/>
                    <a:pt x="1" y="5263"/>
                  </a:cubicBezTo>
                  <a:cubicBezTo>
                    <a:pt x="2449" y="4541"/>
                    <a:pt x="5409" y="4356"/>
                    <a:pt x="8112" y="4356"/>
                  </a:cubicBezTo>
                  <a:cubicBezTo>
                    <a:pt x="8816" y="4356"/>
                    <a:pt x="9503" y="4368"/>
                    <a:pt x="10159" y="4387"/>
                  </a:cubicBezTo>
                  <a:cubicBezTo>
                    <a:pt x="13424" y="4474"/>
                    <a:pt x="16689" y="5200"/>
                    <a:pt x="19867" y="5655"/>
                  </a:cubicBezTo>
                  <a:cubicBezTo>
                    <a:pt x="19141" y="4295"/>
                    <a:pt x="17854" y="2148"/>
                    <a:pt x="17235" y="759"/>
                  </a:cubicBezTo>
                  <a:cubicBezTo>
                    <a:pt x="17235" y="759"/>
                    <a:pt x="13017" y="0"/>
                    <a:pt x="952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96674" y="3523032"/>
              <a:ext cx="2429067" cy="834950"/>
            </a:xfrm>
            <a:custGeom>
              <a:avLst/>
              <a:gdLst/>
              <a:ahLst/>
              <a:cxnLst/>
              <a:rect l="l" t="t" r="r" b="b"/>
              <a:pathLst>
                <a:path w="16882" h="5803" extrusionOk="0">
                  <a:moveTo>
                    <a:pt x="6208" y="0"/>
                  </a:moveTo>
                  <a:cubicBezTo>
                    <a:pt x="4170" y="0"/>
                    <a:pt x="2130" y="191"/>
                    <a:pt x="363" y="356"/>
                  </a:cubicBezTo>
                  <a:lnTo>
                    <a:pt x="1" y="390"/>
                  </a:lnTo>
                  <a:lnTo>
                    <a:pt x="30" y="690"/>
                  </a:lnTo>
                  <a:lnTo>
                    <a:pt x="392" y="656"/>
                  </a:lnTo>
                  <a:cubicBezTo>
                    <a:pt x="2163" y="492"/>
                    <a:pt x="4198" y="302"/>
                    <a:pt x="6221" y="302"/>
                  </a:cubicBezTo>
                  <a:cubicBezTo>
                    <a:pt x="7530" y="302"/>
                    <a:pt x="8833" y="381"/>
                    <a:pt x="10057" y="598"/>
                  </a:cubicBezTo>
                  <a:cubicBezTo>
                    <a:pt x="13675" y="1236"/>
                    <a:pt x="15813" y="2939"/>
                    <a:pt x="16587" y="5803"/>
                  </a:cubicBezTo>
                  <a:lnTo>
                    <a:pt x="16882" y="5720"/>
                  </a:lnTo>
                  <a:cubicBezTo>
                    <a:pt x="15606" y="1018"/>
                    <a:pt x="10914" y="0"/>
                    <a:pt x="62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84539" y="3462602"/>
              <a:ext cx="2409642" cy="834806"/>
            </a:xfrm>
            <a:custGeom>
              <a:avLst/>
              <a:gdLst/>
              <a:ahLst/>
              <a:cxnLst/>
              <a:rect l="l" t="t" r="r" b="b"/>
              <a:pathLst>
                <a:path w="16747" h="5802" extrusionOk="0">
                  <a:moveTo>
                    <a:pt x="11042" y="0"/>
                  </a:moveTo>
                  <a:cubicBezTo>
                    <a:pt x="6307" y="0"/>
                    <a:pt x="1863" y="1619"/>
                    <a:pt x="0" y="5676"/>
                  </a:cubicBezTo>
                  <a:lnTo>
                    <a:pt x="271" y="5802"/>
                  </a:lnTo>
                  <a:cubicBezTo>
                    <a:pt x="1456" y="3243"/>
                    <a:pt x="3822" y="1487"/>
                    <a:pt x="7121" y="728"/>
                  </a:cubicBezTo>
                  <a:cubicBezTo>
                    <a:pt x="8351" y="447"/>
                    <a:pt x="9686" y="307"/>
                    <a:pt x="11073" y="307"/>
                  </a:cubicBezTo>
                  <a:cubicBezTo>
                    <a:pt x="12887" y="307"/>
                    <a:pt x="14791" y="546"/>
                    <a:pt x="16674" y="1023"/>
                  </a:cubicBezTo>
                  <a:lnTo>
                    <a:pt x="16746" y="733"/>
                  </a:lnTo>
                  <a:cubicBezTo>
                    <a:pt x="14897" y="262"/>
                    <a:pt x="12946" y="0"/>
                    <a:pt x="11042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83101" y="3260449"/>
              <a:ext cx="2302448" cy="1015379"/>
            </a:xfrm>
            <a:custGeom>
              <a:avLst/>
              <a:gdLst/>
              <a:ahLst/>
              <a:cxnLst/>
              <a:rect l="l" t="t" r="r" b="b"/>
              <a:pathLst>
                <a:path w="16002" h="7057" extrusionOk="0">
                  <a:moveTo>
                    <a:pt x="12475" y="0"/>
                  </a:moveTo>
                  <a:cubicBezTo>
                    <a:pt x="9605" y="0"/>
                    <a:pt x="6304" y="672"/>
                    <a:pt x="3720" y="2254"/>
                  </a:cubicBezTo>
                  <a:cubicBezTo>
                    <a:pt x="1723" y="3473"/>
                    <a:pt x="436" y="5112"/>
                    <a:pt x="1" y="6989"/>
                  </a:cubicBezTo>
                  <a:lnTo>
                    <a:pt x="296" y="7057"/>
                  </a:lnTo>
                  <a:cubicBezTo>
                    <a:pt x="717" y="5238"/>
                    <a:pt x="1921" y="3705"/>
                    <a:pt x="3875" y="2510"/>
                  </a:cubicBezTo>
                  <a:cubicBezTo>
                    <a:pt x="6410" y="960"/>
                    <a:pt x="9645" y="300"/>
                    <a:pt x="12458" y="300"/>
                  </a:cubicBezTo>
                  <a:cubicBezTo>
                    <a:pt x="13735" y="300"/>
                    <a:pt x="14926" y="436"/>
                    <a:pt x="15924" y="686"/>
                  </a:cubicBezTo>
                  <a:lnTo>
                    <a:pt x="16002" y="391"/>
                  </a:lnTo>
                  <a:cubicBezTo>
                    <a:pt x="14986" y="138"/>
                    <a:pt x="13775" y="0"/>
                    <a:pt x="12475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30340" y="3292535"/>
              <a:ext cx="2283599" cy="993077"/>
            </a:xfrm>
            <a:custGeom>
              <a:avLst/>
              <a:gdLst/>
              <a:ahLst/>
              <a:cxnLst/>
              <a:rect l="l" t="t" r="r" b="b"/>
              <a:pathLst>
                <a:path w="15871" h="6902" extrusionOk="0">
                  <a:moveTo>
                    <a:pt x="1708" y="0"/>
                  </a:moveTo>
                  <a:cubicBezTo>
                    <a:pt x="1362" y="0"/>
                    <a:pt x="1034" y="2"/>
                    <a:pt x="726" y="4"/>
                  </a:cubicBezTo>
                  <a:lnTo>
                    <a:pt x="0" y="4"/>
                  </a:lnTo>
                  <a:lnTo>
                    <a:pt x="0" y="304"/>
                  </a:lnTo>
                  <a:lnTo>
                    <a:pt x="726" y="304"/>
                  </a:lnTo>
                  <a:cubicBezTo>
                    <a:pt x="1003" y="303"/>
                    <a:pt x="1297" y="301"/>
                    <a:pt x="1604" y="301"/>
                  </a:cubicBezTo>
                  <a:cubicBezTo>
                    <a:pt x="3907" y="301"/>
                    <a:pt x="6990" y="373"/>
                    <a:pt x="9670" y="1107"/>
                  </a:cubicBezTo>
                  <a:cubicBezTo>
                    <a:pt x="13249" y="2089"/>
                    <a:pt x="15237" y="4038"/>
                    <a:pt x="15571" y="6902"/>
                  </a:cubicBezTo>
                  <a:lnTo>
                    <a:pt x="15871" y="6863"/>
                  </a:lnTo>
                  <a:cubicBezTo>
                    <a:pt x="15517" y="3864"/>
                    <a:pt x="13457" y="1832"/>
                    <a:pt x="9747" y="817"/>
                  </a:cubicBezTo>
                  <a:cubicBezTo>
                    <a:pt x="7071" y="85"/>
                    <a:pt x="4015" y="0"/>
                    <a:pt x="1708" y="0"/>
                  </a:cubicBezTo>
                  <a:close/>
                </a:path>
              </a:pathLst>
            </a:custGeom>
            <a:solidFill>
              <a:srgbClr val="FBD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99643" y="3903022"/>
              <a:ext cx="2273095" cy="274672"/>
            </a:xfrm>
            <a:custGeom>
              <a:avLst/>
              <a:gdLst/>
              <a:ahLst/>
              <a:cxnLst/>
              <a:rect l="l" t="t" r="r" b="b"/>
              <a:pathLst>
                <a:path w="15798" h="1909" extrusionOk="0">
                  <a:moveTo>
                    <a:pt x="8965" y="0"/>
                  </a:moveTo>
                  <a:cubicBezTo>
                    <a:pt x="8582" y="0"/>
                    <a:pt x="8199" y="9"/>
                    <a:pt x="7817" y="27"/>
                  </a:cubicBezTo>
                  <a:cubicBezTo>
                    <a:pt x="6467" y="90"/>
                    <a:pt x="5127" y="274"/>
                    <a:pt x="3812" y="579"/>
                  </a:cubicBezTo>
                  <a:lnTo>
                    <a:pt x="2835" y="835"/>
                  </a:lnTo>
                  <a:cubicBezTo>
                    <a:pt x="2510" y="932"/>
                    <a:pt x="2186" y="1033"/>
                    <a:pt x="1867" y="1135"/>
                  </a:cubicBezTo>
                  <a:cubicBezTo>
                    <a:pt x="1553" y="1251"/>
                    <a:pt x="1238" y="1372"/>
                    <a:pt x="924" y="1493"/>
                  </a:cubicBezTo>
                  <a:cubicBezTo>
                    <a:pt x="614" y="1628"/>
                    <a:pt x="305" y="1769"/>
                    <a:pt x="0" y="1909"/>
                  </a:cubicBezTo>
                  <a:lnTo>
                    <a:pt x="938" y="1541"/>
                  </a:lnTo>
                  <a:cubicBezTo>
                    <a:pt x="1258" y="1435"/>
                    <a:pt x="1577" y="1324"/>
                    <a:pt x="1896" y="1222"/>
                  </a:cubicBezTo>
                  <a:lnTo>
                    <a:pt x="2864" y="946"/>
                  </a:lnTo>
                  <a:lnTo>
                    <a:pt x="3841" y="714"/>
                  </a:lnTo>
                  <a:cubicBezTo>
                    <a:pt x="5152" y="443"/>
                    <a:pt x="6482" y="274"/>
                    <a:pt x="7822" y="211"/>
                  </a:cubicBezTo>
                  <a:cubicBezTo>
                    <a:pt x="8155" y="197"/>
                    <a:pt x="8489" y="187"/>
                    <a:pt x="8828" y="182"/>
                  </a:cubicBezTo>
                  <a:cubicBezTo>
                    <a:pt x="8894" y="181"/>
                    <a:pt x="8961" y="181"/>
                    <a:pt x="9028" y="181"/>
                  </a:cubicBezTo>
                  <a:cubicBezTo>
                    <a:pt x="9295" y="181"/>
                    <a:pt x="9562" y="187"/>
                    <a:pt x="9829" y="187"/>
                  </a:cubicBezTo>
                  <a:cubicBezTo>
                    <a:pt x="9916" y="187"/>
                    <a:pt x="9998" y="192"/>
                    <a:pt x="10080" y="197"/>
                  </a:cubicBezTo>
                  <a:lnTo>
                    <a:pt x="10332" y="206"/>
                  </a:lnTo>
                  <a:lnTo>
                    <a:pt x="10835" y="230"/>
                  </a:lnTo>
                  <a:cubicBezTo>
                    <a:pt x="10917" y="235"/>
                    <a:pt x="10999" y="240"/>
                    <a:pt x="11087" y="250"/>
                  </a:cubicBezTo>
                  <a:lnTo>
                    <a:pt x="11333" y="269"/>
                  </a:lnTo>
                  <a:lnTo>
                    <a:pt x="11836" y="313"/>
                  </a:lnTo>
                  <a:lnTo>
                    <a:pt x="11962" y="322"/>
                  </a:lnTo>
                  <a:lnTo>
                    <a:pt x="12088" y="337"/>
                  </a:lnTo>
                  <a:lnTo>
                    <a:pt x="12334" y="366"/>
                  </a:lnTo>
                  <a:lnTo>
                    <a:pt x="12833" y="424"/>
                  </a:lnTo>
                  <a:cubicBezTo>
                    <a:pt x="12915" y="434"/>
                    <a:pt x="13002" y="448"/>
                    <a:pt x="13084" y="463"/>
                  </a:cubicBezTo>
                  <a:lnTo>
                    <a:pt x="13331" y="501"/>
                  </a:lnTo>
                  <a:lnTo>
                    <a:pt x="13829" y="583"/>
                  </a:lnTo>
                  <a:cubicBezTo>
                    <a:pt x="13911" y="593"/>
                    <a:pt x="13994" y="613"/>
                    <a:pt x="14076" y="627"/>
                  </a:cubicBezTo>
                  <a:lnTo>
                    <a:pt x="14323" y="675"/>
                  </a:lnTo>
                  <a:lnTo>
                    <a:pt x="14816" y="772"/>
                  </a:lnTo>
                  <a:lnTo>
                    <a:pt x="15798" y="1004"/>
                  </a:lnTo>
                  <a:cubicBezTo>
                    <a:pt x="15479" y="908"/>
                    <a:pt x="15154" y="811"/>
                    <a:pt x="14830" y="724"/>
                  </a:cubicBezTo>
                  <a:lnTo>
                    <a:pt x="14337" y="608"/>
                  </a:lnTo>
                  <a:lnTo>
                    <a:pt x="14090" y="550"/>
                  </a:lnTo>
                  <a:cubicBezTo>
                    <a:pt x="14013" y="525"/>
                    <a:pt x="13931" y="506"/>
                    <a:pt x="13848" y="492"/>
                  </a:cubicBezTo>
                  <a:lnTo>
                    <a:pt x="13350" y="400"/>
                  </a:lnTo>
                  <a:lnTo>
                    <a:pt x="13104" y="351"/>
                  </a:lnTo>
                  <a:cubicBezTo>
                    <a:pt x="13021" y="337"/>
                    <a:pt x="12939" y="322"/>
                    <a:pt x="12852" y="313"/>
                  </a:cubicBezTo>
                  <a:lnTo>
                    <a:pt x="12354" y="235"/>
                  </a:lnTo>
                  <a:lnTo>
                    <a:pt x="12102" y="201"/>
                  </a:lnTo>
                  <a:lnTo>
                    <a:pt x="11977" y="182"/>
                  </a:lnTo>
                  <a:lnTo>
                    <a:pt x="11851" y="168"/>
                  </a:lnTo>
                  <a:cubicBezTo>
                    <a:pt x="10892" y="57"/>
                    <a:pt x="9928" y="0"/>
                    <a:pt x="8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63087" y="4041292"/>
              <a:ext cx="1896692" cy="206040"/>
            </a:xfrm>
            <a:custGeom>
              <a:avLst/>
              <a:gdLst/>
              <a:ahLst/>
              <a:cxnLst/>
              <a:rect l="l" t="t" r="r" b="b"/>
              <a:pathLst>
                <a:path w="13182" h="1432" extrusionOk="0">
                  <a:moveTo>
                    <a:pt x="5860" y="1"/>
                  </a:moveTo>
                  <a:cubicBezTo>
                    <a:pt x="5003" y="1"/>
                    <a:pt x="4149" y="49"/>
                    <a:pt x="3295" y="145"/>
                  </a:cubicBezTo>
                  <a:cubicBezTo>
                    <a:pt x="2182" y="266"/>
                    <a:pt x="1079" y="474"/>
                    <a:pt x="1" y="764"/>
                  </a:cubicBezTo>
                  <a:cubicBezTo>
                    <a:pt x="1094" y="542"/>
                    <a:pt x="2197" y="382"/>
                    <a:pt x="3309" y="285"/>
                  </a:cubicBezTo>
                  <a:lnTo>
                    <a:pt x="4141" y="227"/>
                  </a:lnTo>
                  <a:cubicBezTo>
                    <a:pt x="4422" y="213"/>
                    <a:pt x="4697" y="203"/>
                    <a:pt x="4978" y="193"/>
                  </a:cubicBezTo>
                  <a:cubicBezTo>
                    <a:pt x="5254" y="179"/>
                    <a:pt x="5534" y="184"/>
                    <a:pt x="5810" y="179"/>
                  </a:cubicBezTo>
                  <a:cubicBezTo>
                    <a:pt x="5838" y="178"/>
                    <a:pt x="5866" y="177"/>
                    <a:pt x="5894" y="177"/>
                  </a:cubicBezTo>
                  <a:cubicBezTo>
                    <a:pt x="6006" y="177"/>
                    <a:pt x="6118" y="184"/>
                    <a:pt x="6231" y="184"/>
                  </a:cubicBezTo>
                  <a:lnTo>
                    <a:pt x="6647" y="193"/>
                  </a:lnTo>
                  <a:cubicBezTo>
                    <a:pt x="6787" y="198"/>
                    <a:pt x="6922" y="203"/>
                    <a:pt x="7063" y="213"/>
                  </a:cubicBezTo>
                  <a:lnTo>
                    <a:pt x="7479" y="237"/>
                  </a:lnTo>
                  <a:cubicBezTo>
                    <a:pt x="7551" y="242"/>
                    <a:pt x="7619" y="242"/>
                    <a:pt x="7687" y="251"/>
                  </a:cubicBezTo>
                  <a:lnTo>
                    <a:pt x="7895" y="271"/>
                  </a:lnTo>
                  <a:lnTo>
                    <a:pt x="8311" y="309"/>
                  </a:lnTo>
                  <a:cubicBezTo>
                    <a:pt x="8867" y="363"/>
                    <a:pt x="9418" y="440"/>
                    <a:pt x="9965" y="537"/>
                  </a:cubicBezTo>
                  <a:cubicBezTo>
                    <a:pt x="10033" y="551"/>
                    <a:pt x="10100" y="561"/>
                    <a:pt x="10168" y="571"/>
                  </a:cubicBezTo>
                  <a:lnTo>
                    <a:pt x="10376" y="614"/>
                  </a:lnTo>
                  <a:lnTo>
                    <a:pt x="10782" y="701"/>
                  </a:lnTo>
                  <a:cubicBezTo>
                    <a:pt x="10850" y="721"/>
                    <a:pt x="10918" y="730"/>
                    <a:pt x="10985" y="750"/>
                  </a:cubicBezTo>
                  <a:lnTo>
                    <a:pt x="11189" y="803"/>
                  </a:lnTo>
                  <a:lnTo>
                    <a:pt x="11595" y="904"/>
                  </a:lnTo>
                  <a:cubicBezTo>
                    <a:pt x="11730" y="938"/>
                    <a:pt x="11861" y="982"/>
                    <a:pt x="11992" y="1025"/>
                  </a:cubicBezTo>
                  <a:lnTo>
                    <a:pt x="12393" y="1146"/>
                  </a:lnTo>
                  <a:cubicBezTo>
                    <a:pt x="12461" y="1161"/>
                    <a:pt x="12524" y="1190"/>
                    <a:pt x="12591" y="1214"/>
                  </a:cubicBezTo>
                  <a:lnTo>
                    <a:pt x="12785" y="1286"/>
                  </a:lnTo>
                  <a:lnTo>
                    <a:pt x="13181" y="1432"/>
                  </a:lnTo>
                  <a:cubicBezTo>
                    <a:pt x="12161" y="958"/>
                    <a:pt x="11092" y="614"/>
                    <a:pt x="9989" y="396"/>
                  </a:cubicBezTo>
                  <a:cubicBezTo>
                    <a:pt x="9442" y="280"/>
                    <a:pt x="8886" y="193"/>
                    <a:pt x="8330" y="135"/>
                  </a:cubicBezTo>
                  <a:cubicBezTo>
                    <a:pt x="7774" y="72"/>
                    <a:pt x="7213" y="34"/>
                    <a:pt x="6651" y="14"/>
                  </a:cubicBezTo>
                  <a:cubicBezTo>
                    <a:pt x="6387" y="5"/>
                    <a:pt x="6124" y="1"/>
                    <a:pt x="58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6962" y="3869642"/>
              <a:ext cx="2106189" cy="221147"/>
            </a:xfrm>
            <a:custGeom>
              <a:avLst/>
              <a:gdLst/>
              <a:ahLst/>
              <a:cxnLst/>
              <a:rect l="l" t="t" r="r" b="b"/>
              <a:pathLst>
                <a:path w="14638" h="1537" extrusionOk="0">
                  <a:moveTo>
                    <a:pt x="7751" y="0"/>
                  </a:moveTo>
                  <a:cubicBezTo>
                    <a:pt x="7630" y="0"/>
                    <a:pt x="7508" y="1"/>
                    <a:pt x="7387" y="3"/>
                  </a:cubicBezTo>
                  <a:cubicBezTo>
                    <a:pt x="6139" y="27"/>
                    <a:pt x="4896" y="133"/>
                    <a:pt x="3662" y="317"/>
                  </a:cubicBezTo>
                  <a:cubicBezTo>
                    <a:pt x="2429" y="501"/>
                    <a:pt x="1210" y="743"/>
                    <a:pt x="1" y="1053"/>
                  </a:cubicBezTo>
                  <a:cubicBezTo>
                    <a:pt x="1225" y="815"/>
                    <a:pt x="2448" y="612"/>
                    <a:pt x="3682" y="453"/>
                  </a:cubicBezTo>
                  <a:cubicBezTo>
                    <a:pt x="4296" y="380"/>
                    <a:pt x="4915" y="312"/>
                    <a:pt x="5534" y="269"/>
                  </a:cubicBezTo>
                  <a:cubicBezTo>
                    <a:pt x="6154" y="221"/>
                    <a:pt x="6773" y="187"/>
                    <a:pt x="7392" y="182"/>
                  </a:cubicBezTo>
                  <a:cubicBezTo>
                    <a:pt x="7516" y="180"/>
                    <a:pt x="7639" y="179"/>
                    <a:pt x="7763" y="179"/>
                  </a:cubicBezTo>
                  <a:cubicBezTo>
                    <a:pt x="8259" y="179"/>
                    <a:pt x="8754" y="194"/>
                    <a:pt x="9249" y="225"/>
                  </a:cubicBezTo>
                  <a:cubicBezTo>
                    <a:pt x="9868" y="264"/>
                    <a:pt x="10483" y="332"/>
                    <a:pt x="11092" y="433"/>
                  </a:cubicBezTo>
                  <a:cubicBezTo>
                    <a:pt x="11706" y="535"/>
                    <a:pt x="12311" y="670"/>
                    <a:pt x="12901" y="854"/>
                  </a:cubicBezTo>
                  <a:cubicBezTo>
                    <a:pt x="13496" y="1028"/>
                    <a:pt x="14077" y="1261"/>
                    <a:pt x="14638" y="1536"/>
                  </a:cubicBezTo>
                  <a:cubicBezTo>
                    <a:pt x="14091" y="1227"/>
                    <a:pt x="13525" y="970"/>
                    <a:pt x="12935" y="767"/>
                  </a:cubicBezTo>
                  <a:cubicBezTo>
                    <a:pt x="12340" y="569"/>
                    <a:pt x="11735" y="409"/>
                    <a:pt x="11121" y="293"/>
                  </a:cubicBezTo>
                  <a:cubicBezTo>
                    <a:pt x="10008" y="83"/>
                    <a:pt x="8878" y="0"/>
                    <a:pt x="7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2074" y="4117405"/>
              <a:ext cx="2383887" cy="207910"/>
            </a:xfrm>
            <a:custGeom>
              <a:avLst/>
              <a:gdLst/>
              <a:ahLst/>
              <a:cxnLst/>
              <a:rect l="l" t="t" r="r" b="b"/>
              <a:pathLst>
                <a:path w="16568" h="1445" extrusionOk="0">
                  <a:moveTo>
                    <a:pt x="8922" y="1"/>
                  </a:moveTo>
                  <a:cubicBezTo>
                    <a:pt x="8697" y="1"/>
                    <a:pt x="8472" y="3"/>
                    <a:pt x="8248" y="8"/>
                  </a:cubicBezTo>
                  <a:cubicBezTo>
                    <a:pt x="6840" y="27"/>
                    <a:pt x="5442" y="143"/>
                    <a:pt x="4054" y="356"/>
                  </a:cubicBezTo>
                  <a:cubicBezTo>
                    <a:pt x="3357" y="462"/>
                    <a:pt x="2671" y="598"/>
                    <a:pt x="1989" y="772"/>
                  </a:cubicBezTo>
                  <a:cubicBezTo>
                    <a:pt x="1819" y="820"/>
                    <a:pt x="1650" y="859"/>
                    <a:pt x="1481" y="912"/>
                  </a:cubicBezTo>
                  <a:lnTo>
                    <a:pt x="1229" y="990"/>
                  </a:lnTo>
                  <a:cubicBezTo>
                    <a:pt x="1147" y="1014"/>
                    <a:pt x="1065" y="1043"/>
                    <a:pt x="982" y="1072"/>
                  </a:cubicBezTo>
                  <a:cubicBezTo>
                    <a:pt x="649" y="1178"/>
                    <a:pt x="320" y="1309"/>
                    <a:pt x="0" y="1444"/>
                  </a:cubicBezTo>
                  <a:cubicBezTo>
                    <a:pt x="653" y="1202"/>
                    <a:pt x="1326" y="1004"/>
                    <a:pt x="2008" y="854"/>
                  </a:cubicBezTo>
                  <a:cubicBezTo>
                    <a:pt x="2690" y="704"/>
                    <a:pt x="3377" y="583"/>
                    <a:pt x="4073" y="491"/>
                  </a:cubicBezTo>
                  <a:cubicBezTo>
                    <a:pt x="4765" y="399"/>
                    <a:pt x="5461" y="327"/>
                    <a:pt x="6158" y="279"/>
                  </a:cubicBezTo>
                  <a:cubicBezTo>
                    <a:pt x="6855" y="230"/>
                    <a:pt x="7551" y="196"/>
                    <a:pt x="8248" y="187"/>
                  </a:cubicBezTo>
                  <a:cubicBezTo>
                    <a:pt x="8511" y="181"/>
                    <a:pt x="8775" y="178"/>
                    <a:pt x="9039" y="178"/>
                  </a:cubicBezTo>
                  <a:cubicBezTo>
                    <a:pt x="10173" y="178"/>
                    <a:pt x="11306" y="229"/>
                    <a:pt x="12436" y="327"/>
                  </a:cubicBezTo>
                  <a:cubicBezTo>
                    <a:pt x="13133" y="390"/>
                    <a:pt x="13825" y="472"/>
                    <a:pt x="14516" y="588"/>
                  </a:cubicBezTo>
                  <a:cubicBezTo>
                    <a:pt x="15203" y="699"/>
                    <a:pt x="15890" y="845"/>
                    <a:pt x="16567" y="1023"/>
                  </a:cubicBezTo>
                  <a:cubicBezTo>
                    <a:pt x="15900" y="806"/>
                    <a:pt x="15218" y="632"/>
                    <a:pt x="14531" y="501"/>
                  </a:cubicBezTo>
                  <a:cubicBezTo>
                    <a:pt x="13839" y="370"/>
                    <a:pt x="13148" y="269"/>
                    <a:pt x="12451" y="187"/>
                  </a:cubicBezTo>
                  <a:cubicBezTo>
                    <a:pt x="11750" y="109"/>
                    <a:pt x="11053" y="61"/>
                    <a:pt x="10352" y="27"/>
                  </a:cubicBezTo>
                  <a:cubicBezTo>
                    <a:pt x="9875" y="11"/>
                    <a:pt x="9399" y="1"/>
                    <a:pt x="8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05149" y="3991077"/>
              <a:ext cx="983598" cy="99711"/>
            </a:xfrm>
            <a:custGeom>
              <a:avLst/>
              <a:gdLst/>
              <a:ahLst/>
              <a:cxnLst/>
              <a:rect l="l" t="t" r="r" b="b"/>
              <a:pathLst>
                <a:path w="6836" h="693" extrusionOk="0">
                  <a:moveTo>
                    <a:pt x="2888" y="1"/>
                  </a:moveTo>
                  <a:cubicBezTo>
                    <a:pt x="2498" y="1"/>
                    <a:pt x="2107" y="15"/>
                    <a:pt x="1718" y="44"/>
                  </a:cubicBezTo>
                  <a:cubicBezTo>
                    <a:pt x="1142" y="83"/>
                    <a:pt x="567" y="155"/>
                    <a:pt x="1" y="267"/>
                  </a:cubicBezTo>
                  <a:cubicBezTo>
                    <a:pt x="576" y="228"/>
                    <a:pt x="1152" y="199"/>
                    <a:pt x="1723" y="184"/>
                  </a:cubicBezTo>
                  <a:cubicBezTo>
                    <a:pt x="2013" y="175"/>
                    <a:pt x="2298" y="175"/>
                    <a:pt x="2584" y="175"/>
                  </a:cubicBezTo>
                  <a:lnTo>
                    <a:pt x="3014" y="179"/>
                  </a:lnTo>
                  <a:lnTo>
                    <a:pt x="3445" y="194"/>
                  </a:lnTo>
                  <a:lnTo>
                    <a:pt x="3870" y="213"/>
                  </a:lnTo>
                  <a:lnTo>
                    <a:pt x="4301" y="242"/>
                  </a:lnTo>
                  <a:cubicBezTo>
                    <a:pt x="4441" y="252"/>
                    <a:pt x="4586" y="267"/>
                    <a:pt x="4726" y="281"/>
                  </a:cubicBezTo>
                  <a:cubicBezTo>
                    <a:pt x="4872" y="296"/>
                    <a:pt x="5012" y="320"/>
                    <a:pt x="5152" y="334"/>
                  </a:cubicBezTo>
                  <a:cubicBezTo>
                    <a:pt x="5723" y="407"/>
                    <a:pt x="6284" y="523"/>
                    <a:pt x="6835" y="692"/>
                  </a:cubicBezTo>
                  <a:cubicBezTo>
                    <a:pt x="6303" y="455"/>
                    <a:pt x="5747" y="291"/>
                    <a:pt x="5176" y="194"/>
                  </a:cubicBezTo>
                  <a:cubicBezTo>
                    <a:pt x="4606" y="92"/>
                    <a:pt x="4030" y="30"/>
                    <a:pt x="3449" y="10"/>
                  </a:cubicBezTo>
                  <a:cubicBezTo>
                    <a:pt x="3263" y="4"/>
                    <a:pt x="3075" y="1"/>
                    <a:pt x="2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50271" y="4160857"/>
              <a:ext cx="1017699" cy="87193"/>
            </a:xfrm>
            <a:custGeom>
              <a:avLst/>
              <a:gdLst/>
              <a:ahLst/>
              <a:cxnLst/>
              <a:rect l="l" t="t" r="r" b="b"/>
              <a:pathLst>
                <a:path w="7073" h="606" extrusionOk="0">
                  <a:moveTo>
                    <a:pt x="2221" y="1"/>
                  </a:moveTo>
                  <a:cubicBezTo>
                    <a:pt x="2071" y="6"/>
                    <a:pt x="1921" y="10"/>
                    <a:pt x="1776" y="15"/>
                  </a:cubicBezTo>
                  <a:cubicBezTo>
                    <a:pt x="1181" y="39"/>
                    <a:pt x="586" y="93"/>
                    <a:pt x="0" y="175"/>
                  </a:cubicBezTo>
                  <a:cubicBezTo>
                    <a:pt x="591" y="165"/>
                    <a:pt x="1186" y="160"/>
                    <a:pt x="1776" y="160"/>
                  </a:cubicBezTo>
                  <a:lnTo>
                    <a:pt x="2221" y="165"/>
                  </a:lnTo>
                  <a:lnTo>
                    <a:pt x="2661" y="175"/>
                  </a:lnTo>
                  <a:lnTo>
                    <a:pt x="3106" y="189"/>
                  </a:lnTo>
                  <a:lnTo>
                    <a:pt x="3546" y="209"/>
                  </a:lnTo>
                  <a:lnTo>
                    <a:pt x="3991" y="238"/>
                  </a:lnTo>
                  <a:lnTo>
                    <a:pt x="4431" y="272"/>
                  </a:lnTo>
                  <a:cubicBezTo>
                    <a:pt x="4581" y="286"/>
                    <a:pt x="4726" y="296"/>
                    <a:pt x="4871" y="310"/>
                  </a:cubicBezTo>
                  <a:lnTo>
                    <a:pt x="5312" y="359"/>
                  </a:lnTo>
                  <a:cubicBezTo>
                    <a:pt x="5902" y="422"/>
                    <a:pt x="6487" y="509"/>
                    <a:pt x="7072" y="605"/>
                  </a:cubicBezTo>
                  <a:cubicBezTo>
                    <a:pt x="6501" y="436"/>
                    <a:pt x="5921" y="310"/>
                    <a:pt x="5331" y="218"/>
                  </a:cubicBezTo>
                  <a:cubicBezTo>
                    <a:pt x="5186" y="194"/>
                    <a:pt x="5036" y="170"/>
                    <a:pt x="4891" y="151"/>
                  </a:cubicBezTo>
                  <a:cubicBezTo>
                    <a:pt x="4746" y="131"/>
                    <a:pt x="4596" y="117"/>
                    <a:pt x="4446" y="97"/>
                  </a:cubicBezTo>
                  <a:cubicBezTo>
                    <a:pt x="4301" y="83"/>
                    <a:pt x="4151" y="73"/>
                    <a:pt x="4006" y="59"/>
                  </a:cubicBezTo>
                  <a:lnTo>
                    <a:pt x="3556" y="30"/>
                  </a:lnTo>
                  <a:lnTo>
                    <a:pt x="3111" y="10"/>
                  </a:lnTo>
                  <a:cubicBezTo>
                    <a:pt x="2966" y="6"/>
                    <a:pt x="2816" y="1"/>
                    <a:pt x="26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49844" y="3785040"/>
              <a:ext cx="827627" cy="62157"/>
            </a:xfrm>
            <a:custGeom>
              <a:avLst/>
              <a:gdLst/>
              <a:ahLst/>
              <a:cxnLst/>
              <a:rect l="l" t="t" r="r" b="b"/>
              <a:pathLst>
                <a:path w="5752" h="432" extrusionOk="0">
                  <a:moveTo>
                    <a:pt x="2869" y="1"/>
                  </a:moveTo>
                  <a:lnTo>
                    <a:pt x="2506" y="15"/>
                  </a:lnTo>
                  <a:cubicBezTo>
                    <a:pt x="2385" y="25"/>
                    <a:pt x="2264" y="30"/>
                    <a:pt x="2143" y="39"/>
                  </a:cubicBezTo>
                  <a:lnTo>
                    <a:pt x="1780" y="78"/>
                  </a:lnTo>
                  <a:cubicBezTo>
                    <a:pt x="1659" y="93"/>
                    <a:pt x="1539" y="107"/>
                    <a:pt x="1418" y="127"/>
                  </a:cubicBezTo>
                  <a:cubicBezTo>
                    <a:pt x="939" y="194"/>
                    <a:pt x="465" y="296"/>
                    <a:pt x="0" y="431"/>
                  </a:cubicBezTo>
                  <a:cubicBezTo>
                    <a:pt x="479" y="368"/>
                    <a:pt x="958" y="310"/>
                    <a:pt x="1442" y="267"/>
                  </a:cubicBezTo>
                  <a:lnTo>
                    <a:pt x="1800" y="238"/>
                  </a:lnTo>
                  <a:lnTo>
                    <a:pt x="2158" y="214"/>
                  </a:lnTo>
                  <a:lnTo>
                    <a:pt x="2516" y="194"/>
                  </a:lnTo>
                  <a:lnTo>
                    <a:pt x="2874" y="185"/>
                  </a:lnTo>
                  <a:lnTo>
                    <a:pt x="3232" y="180"/>
                  </a:lnTo>
                  <a:lnTo>
                    <a:pt x="3594" y="180"/>
                  </a:lnTo>
                  <a:lnTo>
                    <a:pt x="3952" y="185"/>
                  </a:lnTo>
                  <a:cubicBezTo>
                    <a:pt x="4068" y="189"/>
                    <a:pt x="4189" y="194"/>
                    <a:pt x="4310" y="194"/>
                  </a:cubicBezTo>
                  <a:cubicBezTo>
                    <a:pt x="4789" y="209"/>
                    <a:pt x="5268" y="233"/>
                    <a:pt x="5752" y="252"/>
                  </a:cubicBezTo>
                  <a:cubicBezTo>
                    <a:pt x="5278" y="160"/>
                    <a:pt x="4799" y="93"/>
                    <a:pt x="4320" y="49"/>
                  </a:cubicBezTo>
                  <a:cubicBezTo>
                    <a:pt x="4199" y="39"/>
                    <a:pt x="4078" y="30"/>
                    <a:pt x="3957" y="25"/>
                  </a:cubicBezTo>
                  <a:lnTo>
                    <a:pt x="3594" y="6"/>
                  </a:lnTo>
                  <a:lnTo>
                    <a:pt x="3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39980" y="3767630"/>
              <a:ext cx="939713" cy="105322"/>
            </a:xfrm>
            <a:custGeom>
              <a:avLst/>
              <a:gdLst/>
              <a:ahLst/>
              <a:cxnLst/>
              <a:rect l="l" t="t" r="r" b="b"/>
              <a:pathLst>
                <a:path w="6531" h="732" extrusionOk="0">
                  <a:moveTo>
                    <a:pt x="5020" y="0"/>
                  </a:moveTo>
                  <a:cubicBezTo>
                    <a:pt x="4974" y="0"/>
                    <a:pt x="4928" y="0"/>
                    <a:pt x="4882" y="1"/>
                  </a:cubicBezTo>
                  <a:cubicBezTo>
                    <a:pt x="4606" y="1"/>
                    <a:pt x="4330" y="15"/>
                    <a:pt x="4054" y="30"/>
                  </a:cubicBezTo>
                  <a:cubicBezTo>
                    <a:pt x="3784" y="40"/>
                    <a:pt x="3508" y="59"/>
                    <a:pt x="3232" y="88"/>
                  </a:cubicBezTo>
                  <a:cubicBezTo>
                    <a:pt x="2956" y="117"/>
                    <a:pt x="2681" y="146"/>
                    <a:pt x="2415" y="189"/>
                  </a:cubicBezTo>
                  <a:cubicBezTo>
                    <a:pt x="2144" y="228"/>
                    <a:pt x="1868" y="272"/>
                    <a:pt x="1597" y="330"/>
                  </a:cubicBezTo>
                  <a:cubicBezTo>
                    <a:pt x="1055" y="431"/>
                    <a:pt x="523" y="567"/>
                    <a:pt x="1" y="731"/>
                  </a:cubicBezTo>
                  <a:cubicBezTo>
                    <a:pt x="543" y="639"/>
                    <a:pt x="1080" y="547"/>
                    <a:pt x="1621" y="465"/>
                  </a:cubicBezTo>
                  <a:lnTo>
                    <a:pt x="2028" y="412"/>
                  </a:lnTo>
                  <a:lnTo>
                    <a:pt x="2434" y="359"/>
                  </a:lnTo>
                  <a:lnTo>
                    <a:pt x="2840" y="310"/>
                  </a:lnTo>
                  <a:cubicBezTo>
                    <a:pt x="2981" y="296"/>
                    <a:pt x="3116" y="281"/>
                    <a:pt x="3251" y="272"/>
                  </a:cubicBezTo>
                  <a:lnTo>
                    <a:pt x="3658" y="233"/>
                  </a:lnTo>
                  <a:lnTo>
                    <a:pt x="4069" y="199"/>
                  </a:lnTo>
                  <a:lnTo>
                    <a:pt x="4475" y="170"/>
                  </a:lnTo>
                  <a:lnTo>
                    <a:pt x="4886" y="146"/>
                  </a:lnTo>
                  <a:cubicBezTo>
                    <a:pt x="5433" y="112"/>
                    <a:pt x="5980" y="93"/>
                    <a:pt x="6531" y="69"/>
                  </a:cubicBezTo>
                  <a:cubicBezTo>
                    <a:pt x="6026" y="24"/>
                    <a:pt x="5525" y="0"/>
                    <a:pt x="5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26038" y="4282005"/>
              <a:ext cx="3042880" cy="325750"/>
            </a:xfrm>
            <a:custGeom>
              <a:avLst/>
              <a:gdLst/>
              <a:ahLst/>
              <a:cxnLst/>
              <a:rect l="l" t="t" r="r" b="b"/>
              <a:pathLst>
                <a:path w="21148" h="2264" extrusionOk="0">
                  <a:moveTo>
                    <a:pt x="12331" y="0"/>
                  </a:moveTo>
                  <a:cubicBezTo>
                    <a:pt x="11829" y="0"/>
                    <a:pt x="11328" y="8"/>
                    <a:pt x="10825" y="25"/>
                  </a:cubicBezTo>
                  <a:cubicBezTo>
                    <a:pt x="9563" y="63"/>
                    <a:pt x="8305" y="160"/>
                    <a:pt x="7048" y="305"/>
                  </a:cubicBezTo>
                  <a:cubicBezTo>
                    <a:pt x="5930" y="441"/>
                    <a:pt x="4813" y="610"/>
                    <a:pt x="3701" y="799"/>
                  </a:cubicBezTo>
                  <a:cubicBezTo>
                    <a:pt x="2714" y="968"/>
                    <a:pt x="1727" y="1152"/>
                    <a:pt x="735" y="1321"/>
                  </a:cubicBezTo>
                  <a:lnTo>
                    <a:pt x="387" y="1379"/>
                  </a:lnTo>
                  <a:cubicBezTo>
                    <a:pt x="155" y="1418"/>
                    <a:pt x="0" y="1722"/>
                    <a:pt x="73" y="1940"/>
                  </a:cubicBezTo>
                  <a:cubicBezTo>
                    <a:pt x="143" y="2155"/>
                    <a:pt x="316" y="2264"/>
                    <a:pt x="521" y="2264"/>
                  </a:cubicBezTo>
                  <a:cubicBezTo>
                    <a:pt x="556" y="2264"/>
                    <a:pt x="592" y="2261"/>
                    <a:pt x="629" y="2254"/>
                  </a:cubicBezTo>
                  <a:lnTo>
                    <a:pt x="629" y="2250"/>
                  </a:lnTo>
                  <a:cubicBezTo>
                    <a:pt x="1606" y="2090"/>
                    <a:pt x="2578" y="1911"/>
                    <a:pt x="3551" y="1737"/>
                  </a:cubicBezTo>
                  <a:cubicBezTo>
                    <a:pt x="4068" y="1650"/>
                    <a:pt x="4586" y="1563"/>
                    <a:pt x="5103" y="1481"/>
                  </a:cubicBezTo>
                  <a:cubicBezTo>
                    <a:pt x="5374" y="1442"/>
                    <a:pt x="5645" y="1398"/>
                    <a:pt x="5916" y="1360"/>
                  </a:cubicBezTo>
                  <a:lnTo>
                    <a:pt x="6105" y="1335"/>
                  </a:lnTo>
                  <a:lnTo>
                    <a:pt x="6206" y="1321"/>
                  </a:lnTo>
                  <a:lnTo>
                    <a:pt x="6237" y="1314"/>
                  </a:lnTo>
                  <a:lnTo>
                    <a:pt x="6237" y="1314"/>
                  </a:lnTo>
                  <a:lnTo>
                    <a:pt x="6656" y="1263"/>
                  </a:lnTo>
                  <a:cubicBezTo>
                    <a:pt x="7865" y="1108"/>
                    <a:pt x="9089" y="1002"/>
                    <a:pt x="10308" y="948"/>
                  </a:cubicBezTo>
                  <a:cubicBezTo>
                    <a:pt x="10967" y="920"/>
                    <a:pt x="11626" y="906"/>
                    <a:pt x="12286" y="906"/>
                  </a:cubicBezTo>
                  <a:cubicBezTo>
                    <a:pt x="13080" y="906"/>
                    <a:pt x="13874" y="926"/>
                    <a:pt x="14666" y="963"/>
                  </a:cubicBezTo>
                  <a:cubicBezTo>
                    <a:pt x="15503" y="1007"/>
                    <a:pt x="16335" y="1065"/>
                    <a:pt x="17167" y="1147"/>
                  </a:cubicBezTo>
                  <a:cubicBezTo>
                    <a:pt x="17612" y="1185"/>
                    <a:pt x="18062" y="1234"/>
                    <a:pt x="18507" y="1287"/>
                  </a:cubicBezTo>
                  <a:cubicBezTo>
                    <a:pt x="18734" y="1316"/>
                    <a:pt x="18957" y="1340"/>
                    <a:pt x="19184" y="1369"/>
                  </a:cubicBezTo>
                  <a:lnTo>
                    <a:pt x="19527" y="1413"/>
                  </a:lnTo>
                  <a:lnTo>
                    <a:pt x="19581" y="1422"/>
                  </a:lnTo>
                  <a:lnTo>
                    <a:pt x="19614" y="1427"/>
                  </a:lnTo>
                  <a:lnTo>
                    <a:pt x="19832" y="1456"/>
                  </a:lnTo>
                  <a:cubicBezTo>
                    <a:pt x="20064" y="1490"/>
                    <a:pt x="20301" y="1524"/>
                    <a:pt x="20538" y="1558"/>
                  </a:cubicBezTo>
                  <a:cubicBezTo>
                    <a:pt x="20575" y="1567"/>
                    <a:pt x="20612" y="1571"/>
                    <a:pt x="20650" y="1571"/>
                  </a:cubicBezTo>
                  <a:cubicBezTo>
                    <a:pt x="20732" y="1571"/>
                    <a:pt x="20814" y="1551"/>
                    <a:pt x="20887" y="1514"/>
                  </a:cubicBezTo>
                  <a:cubicBezTo>
                    <a:pt x="20988" y="1452"/>
                    <a:pt x="21065" y="1355"/>
                    <a:pt x="21094" y="1239"/>
                  </a:cubicBezTo>
                  <a:cubicBezTo>
                    <a:pt x="21148" y="1026"/>
                    <a:pt x="21032" y="721"/>
                    <a:pt x="20780" y="682"/>
                  </a:cubicBezTo>
                  <a:cubicBezTo>
                    <a:pt x="18957" y="412"/>
                    <a:pt x="17128" y="204"/>
                    <a:pt x="15285" y="92"/>
                  </a:cubicBezTo>
                  <a:cubicBezTo>
                    <a:pt x="14301" y="31"/>
                    <a:pt x="13317" y="0"/>
                    <a:pt x="12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793" y="4281861"/>
              <a:ext cx="3036693" cy="325750"/>
            </a:xfrm>
            <a:custGeom>
              <a:avLst/>
              <a:gdLst/>
              <a:ahLst/>
              <a:cxnLst/>
              <a:rect l="l" t="t" r="r" b="b"/>
              <a:pathLst>
                <a:path w="21105" h="2264" extrusionOk="0">
                  <a:moveTo>
                    <a:pt x="1545" y="1422"/>
                  </a:moveTo>
                  <a:cubicBezTo>
                    <a:pt x="1533" y="1424"/>
                    <a:pt x="1523" y="1425"/>
                    <a:pt x="1523" y="1425"/>
                  </a:cubicBezTo>
                  <a:cubicBezTo>
                    <a:pt x="1524" y="1425"/>
                    <a:pt x="1530" y="1424"/>
                    <a:pt x="1545" y="1422"/>
                  </a:cubicBezTo>
                  <a:close/>
                  <a:moveTo>
                    <a:pt x="8813" y="0"/>
                  </a:moveTo>
                  <a:cubicBezTo>
                    <a:pt x="8018" y="0"/>
                    <a:pt x="7222" y="20"/>
                    <a:pt x="6429" y="59"/>
                  </a:cubicBezTo>
                  <a:cubicBezTo>
                    <a:pt x="4630" y="151"/>
                    <a:pt x="2840" y="335"/>
                    <a:pt x="1060" y="582"/>
                  </a:cubicBezTo>
                  <a:cubicBezTo>
                    <a:pt x="823" y="616"/>
                    <a:pt x="586" y="650"/>
                    <a:pt x="349" y="683"/>
                  </a:cubicBezTo>
                  <a:cubicBezTo>
                    <a:pt x="242" y="698"/>
                    <a:pt x="131" y="804"/>
                    <a:pt x="78" y="891"/>
                  </a:cubicBezTo>
                  <a:cubicBezTo>
                    <a:pt x="15" y="998"/>
                    <a:pt x="1" y="1124"/>
                    <a:pt x="34" y="1240"/>
                  </a:cubicBezTo>
                  <a:cubicBezTo>
                    <a:pt x="106" y="1463"/>
                    <a:pt x="281" y="1565"/>
                    <a:pt x="494" y="1565"/>
                  </a:cubicBezTo>
                  <a:cubicBezTo>
                    <a:pt x="526" y="1565"/>
                    <a:pt x="558" y="1563"/>
                    <a:pt x="591" y="1559"/>
                  </a:cubicBezTo>
                  <a:cubicBezTo>
                    <a:pt x="847" y="1520"/>
                    <a:pt x="1089" y="1486"/>
                    <a:pt x="1336" y="1453"/>
                  </a:cubicBezTo>
                  <a:lnTo>
                    <a:pt x="1490" y="1428"/>
                  </a:lnTo>
                  <a:lnTo>
                    <a:pt x="1568" y="1419"/>
                  </a:lnTo>
                  <a:lnTo>
                    <a:pt x="1568" y="1419"/>
                  </a:lnTo>
                  <a:cubicBezTo>
                    <a:pt x="1559" y="1420"/>
                    <a:pt x="1551" y="1421"/>
                    <a:pt x="1545" y="1422"/>
                  </a:cubicBezTo>
                  <a:lnTo>
                    <a:pt x="1545" y="1422"/>
                  </a:lnTo>
                  <a:cubicBezTo>
                    <a:pt x="1558" y="1420"/>
                    <a:pt x="1574" y="1419"/>
                    <a:pt x="1582" y="1419"/>
                  </a:cubicBezTo>
                  <a:lnTo>
                    <a:pt x="1945" y="1370"/>
                  </a:lnTo>
                  <a:cubicBezTo>
                    <a:pt x="2405" y="1312"/>
                    <a:pt x="2859" y="1259"/>
                    <a:pt x="3319" y="1211"/>
                  </a:cubicBezTo>
                  <a:cubicBezTo>
                    <a:pt x="4170" y="1124"/>
                    <a:pt x="5021" y="1051"/>
                    <a:pt x="5873" y="998"/>
                  </a:cubicBezTo>
                  <a:cubicBezTo>
                    <a:pt x="6852" y="940"/>
                    <a:pt x="7831" y="908"/>
                    <a:pt x="8810" y="908"/>
                  </a:cubicBezTo>
                  <a:cubicBezTo>
                    <a:pt x="9316" y="908"/>
                    <a:pt x="9822" y="917"/>
                    <a:pt x="10328" y="935"/>
                  </a:cubicBezTo>
                  <a:cubicBezTo>
                    <a:pt x="11576" y="974"/>
                    <a:pt x="12819" y="1066"/>
                    <a:pt x="14057" y="1215"/>
                  </a:cubicBezTo>
                  <a:cubicBezTo>
                    <a:pt x="14319" y="1242"/>
                    <a:pt x="14577" y="1277"/>
                    <a:pt x="14839" y="1313"/>
                  </a:cubicBezTo>
                  <a:lnTo>
                    <a:pt x="14839" y="1313"/>
                  </a:lnTo>
                  <a:cubicBezTo>
                    <a:pt x="14849" y="1314"/>
                    <a:pt x="14867" y="1317"/>
                    <a:pt x="14884" y="1319"/>
                  </a:cubicBezTo>
                  <a:lnTo>
                    <a:pt x="14884" y="1319"/>
                  </a:lnTo>
                  <a:cubicBezTo>
                    <a:pt x="14892" y="1320"/>
                    <a:pt x="14900" y="1321"/>
                    <a:pt x="14908" y="1322"/>
                  </a:cubicBezTo>
                  <a:cubicBezTo>
                    <a:pt x="14903" y="1321"/>
                    <a:pt x="14897" y="1320"/>
                    <a:pt x="14892" y="1320"/>
                  </a:cubicBezTo>
                  <a:lnTo>
                    <a:pt x="14892" y="1320"/>
                  </a:lnTo>
                  <a:cubicBezTo>
                    <a:pt x="14905" y="1321"/>
                    <a:pt x="14916" y="1322"/>
                    <a:pt x="14923" y="1322"/>
                  </a:cubicBezTo>
                  <a:lnTo>
                    <a:pt x="15015" y="1332"/>
                  </a:lnTo>
                  <a:lnTo>
                    <a:pt x="15237" y="1365"/>
                  </a:lnTo>
                  <a:cubicBezTo>
                    <a:pt x="15368" y="1385"/>
                    <a:pt x="15503" y="1404"/>
                    <a:pt x="15634" y="1423"/>
                  </a:cubicBezTo>
                  <a:cubicBezTo>
                    <a:pt x="16156" y="1501"/>
                    <a:pt x="16683" y="1588"/>
                    <a:pt x="17206" y="1680"/>
                  </a:cubicBezTo>
                  <a:cubicBezTo>
                    <a:pt x="18188" y="1844"/>
                    <a:pt x="19170" y="2028"/>
                    <a:pt x="20152" y="2197"/>
                  </a:cubicBezTo>
                  <a:cubicBezTo>
                    <a:pt x="20268" y="2217"/>
                    <a:pt x="20384" y="2236"/>
                    <a:pt x="20500" y="2255"/>
                  </a:cubicBezTo>
                  <a:cubicBezTo>
                    <a:pt x="20533" y="2261"/>
                    <a:pt x="20566" y="2264"/>
                    <a:pt x="20600" y="2264"/>
                  </a:cubicBezTo>
                  <a:cubicBezTo>
                    <a:pt x="20803" y="2264"/>
                    <a:pt x="21006" y="2161"/>
                    <a:pt x="21056" y="1941"/>
                  </a:cubicBezTo>
                  <a:cubicBezTo>
                    <a:pt x="21105" y="1723"/>
                    <a:pt x="20988" y="1423"/>
                    <a:pt x="20742" y="1385"/>
                  </a:cubicBezTo>
                  <a:lnTo>
                    <a:pt x="20742" y="1380"/>
                  </a:lnTo>
                  <a:cubicBezTo>
                    <a:pt x="19760" y="1215"/>
                    <a:pt x="18778" y="1032"/>
                    <a:pt x="17796" y="862"/>
                  </a:cubicBezTo>
                  <a:cubicBezTo>
                    <a:pt x="16698" y="669"/>
                    <a:pt x="15600" y="500"/>
                    <a:pt x="14497" y="359"/>
                  </a:cubicBezTo>
                  <a:cubicBezTo>
                    <a:pt x="13269" y="205"/>
                    <a:pt x="12030" y="98"/>
                    <a:pt x="10792" y="40"/>
                  </a:cubicBezTo>
                  <a:cubicBezTo>
                    <a:pt x="10134" y="14"/>
                    <a:pt x="9473" y="0"/>
                    <a:pt x="8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40947" y="4411498"/>
              <a:ext cx="504749" cy="209781"/>
            </a:xfrm>
            <a:custGeom>
              <a:avLst/>
              <a:gdLst/>
              <a:ahLst/>
              <a:cxnLst/>
              <a:rect l="l" t="t" r="r" b="b"/>
              <a:pathLst>
                <a:path w="3508" h="1458" extrusionOk="0">
                  <a:moveTo>
                    <a:pt x="0" y="0"/>
                  </a:moveTo>
                  <a:cubicBezTo>
                    <a:pt x="60" y="950"/>
                    <a:pt x="972" y="1457"/>
                    <a:pt x="1850" y="1457"/>
                  </a:cubicBezTo>
                  <a:cubicBezTo>
                    <a:pt x="2694" y="1457"/>
                    <a:pt x="3507" y="990"/>
                    <a:pt x="3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86126" y="4343298"/>
              <a:ext cx="413669" cy="172083"/>
            </a:xfrm>
            <a:custGeom>
              <a:avLst/>
              <a:gdLst/>
              <a:ahLst/>
              <a:cxnLst/>
              <a:rect l="l" t="t" r="r" b="b"/>
              <a:pathLst>
                <a:path w="2875" h="1196" extrusionOk="0">
                  <a:moveTo>
                    <a:pt x="1" y="0"/>
                  </a:moveTo>
                  <a:cubicBezTo>
                    <a:pt x="50" y="780"/>
                    <a:pt x="797" y="1196"/>
                    <a:pt x="1517" y="1196"/>
                  </a:cubicBezTo>
                  <a:cubicBezTo>
                    <a:pt x="2208" y="1196"/>
                    <a:pt x="2874" y="813"/>
                    <a:pt x="2874" y="0"/>
                  </a:cubicBez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-1530435" flipH="1">
            <a:off x="2324182" y="2125230"/>
            <a:ext cx="450048" cy="671762"/>
            <a:chOff x="-536575" y="-610175"/>
            <a:chExt cx="256250" cy="382500"/>
          </a:xfrm>
        </p:grpSpPr>
        <p:sp>
          <p:nvSpPr>
            <p:cNvPr id="45" name="Google Shape;45;p2"/>
            <p:cNvSpPr/>
            <p:nvPr/>
          </p:nvSpPr>
          <p:spPr>
            <a:xfrm>
              <a:off x="-536575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36575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506700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506700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536575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-2472094">
            <a:off x="6730707" y="1787569"/>
            <a:ext cx="460957" cy="774761"/>
            <a:chOff x="-3487875" y="-1884325"/>
            <a:chExt cx="252400" cy="424225"/>
          </a:xfrm>
        </p:grpSpPr>
        <p:sp>
          <p:nvSpPr>
            <p:cNvPr id="60" name="Google Shape;60;p2"/>
            <p:cNvSpPr/>
            <p:nvPr/>
          </p:nvSpPr>
          <p:spPr>
            <a:xfrm>
              <a:off x="-3405525" y="-1829775"/>
              <a:ext cx="84075" cy="369675"/>
            </a:xfrm>
            <a:custGeom>
              <a:avLst/>
              <a:gdLst/>
              <a:ahLst/>
              <a:cxnLst/>
              <a:rect l="l" t="t" r="r" b="b"/>
              <a:pathLst>
                <a:path w="3363" h="14787" extrusionOk="0">
                  <a:moveTo>
                    <a:pt x="746" y="0"/>
                  </a:moveTo>
                  <a:cubicBezTo>
                    <a:pt x="335" y="0"/>
                    <a:pt x="1" y="334"/>
                    <a:pt x="1" y="750"/>
                  </a:cubicBezTo>
                  <a:lnTo>
                    <a:pt x="1" y="14782"/>
                  </a:lnTo>
                  <a:lnTo>
                    <a:pt x="3363" y="14787"/>
                  </a:lnTo>
                  <a:lnTo>
                    <a:pt x="3363" y="750"/>
                  </a:lnTo>
                  <a:cubicBezTo>
                    <a:pt x="3363" y="334"/>
                    <a:pt x="3029" y="0"/>
                    <a:pt x="2613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405525" y="-1490100"/>
              <a:ext cx="84075" cy="30000"/>
            </a:xfrm>
            <a:custGeom>
              <a:avLst/>
              <a:gdLst/>
              <a:ahLst/>
              <a:cxnLst/>
              <a:rect l="l" t="t" r="r" b="b"/>
              <a:pathLst>
                <a:path w="3363" h="1200" extrusionOk="0">
                  <a:moveTo>
                    <a:pt x="1" y="0"/>
                  </a:moveTo>
                  <a:lnTo>
                    <a:pt x="1" y="1200"/>
                  </a:lnTo>
                  <a:lnTo>
                    <a:pt x="3363" y="1200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405525" y="-1672950"/>
              <a:ext cx="84075" cy="29900"/>
            </a:xfrm>
            <a:custGeom>
              <a:avLst/>
              <a:gdLst/>
              <a:ahLst/>
              <a:cxnLst/>
              <a:rect l="l" t="t" r="r" b="b"/>
              <a:pathLst>
                <a:path w="3363" h="1196" extrusionOk="0">
                  <a:moveTo>
                    <a:pt x="1" y="1"/>
                  </a:moveTo>
                  <a:lnTo>
                    <a:pt x="1" y="1196"/>
                  </a:lnTo>
                  <a:lnTo>
                    <a:pt x="3363" y="1196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373225" y="-1624450"/>
              <a:ext cx="25650" cy="102800"/>
            </a:xfrm>
            <a:custGeom>
              <a:avLst/>
              <a:gdLst/>
              <a:ahLst/>
              <a:cxnLst/>
              <a:rect l="l" t="t" r="r" b="b"/>
              <a:pathLst>
                <a:path w="1026" h="4112" extrusionOk="0">
                  <a:moveTo>
                    <a:pt x="513" y="0"/>
                  </a:moveTo>
                  <a:cubicBezTo>
                    <a:pt x="228" y="0"/>
                    <a:pt x="0" y="228"/>
                    <a:pt x="0" y="513"/>
                  </a:cubicBezTo>
                  <a:lnTo>
                    <a:pt x="0" y="3594"/>
                  </a:lnTo>
                  <a:cubicBezTo>
                    <a:pt x="0" y="3880"/>
                    <a:pt x="228" y="4112"/>
                    <a:pt x="513" y="4112"/>
                  </a:cubicBezTo>
                  <a:cubicBezTo>
                    <a:pt x="799" y="4112"/>
                    <a:pt x="1026" y="3880"/>
                    <a:pt x="1026" y="3594"/>
                  </a:cubicBezTo>
                  <a:lnTo>
                    <a:pt x="1026" y="513"/>
                  </a:lnTo>
                  <a:cubicBezTo>
                    <a:pt x="1026" y="22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419050" y="-1860025"/>
              <a:ext cx="112725" cy="52025"/>
            </a:xfrm>
            <a:custGeom>
              <a:avLst/>
              <a:gdLst/>
              <a:ahLst/>
              <a:cxnLst/>
              <a:rect l="l" t="t" r="r" b="b"/>
              <a:pathLst>
                <a:path w="4509" h="2081" extrusionOk="0">
                  <a:moveTo>
                    <a:pt x="1611" y="1"/>
                  </a:moveTo>
                  <a:cubicBezTo>
                    <a:pt x="1553" y="238"/>
                    <a:pt x="1456" y="460"/>
                    <a:pt x="1335" y="673"/>
                  </a:cubicBezTo>
                  <a:cubicBezTo>
                    <a:pt x="997" y="1263"/>
                    <a:pt x="484" y="1655"/>
                    <a:pt x="0" y="1757"/>
                  </a:cubicBezTo>
                  <a:lnTo>
                    <a:pt x="0" y="2081"/>
                  </a:lnTo>
                  <a:lnTo>
                    <a:pt x="4508" y="2081"/>
                  </a:lnTo>
                  <a:lnTo>
                    <a:pt x="4508" y="1723"/>
                  </a:lnTo>
                  <a:cubicBezTo>
                    <a:pt x="4015" y="1641"/>
                    <a:pt x="3483" y="1239"/>
                    <a:pt x="3130" y="635"/>
                  </a:cubicBezTo>
                  <a:cubicBezTo>
                    <a:pt x="3014" y="436"/>
                    <a:pt x="2927" y="223"/>
                    <a:pt x="2869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384100" y="-1884325"/>
              <a:ext cx="42825" cy="35825"/>
            </a:xfrm>
            <a:custGeom>
              <a:avLst/>
              <a:gdLst/>
              <a:ahLst/>
              <a:cxnLst/>
              <a:rect l="l" t="t" r="r" b="b"/>
              <a:pathLst>
                <a:path w="1713" h="1433" extrusionOk="0">
                  <a:moveTo>
                    <a:pt x="856" y="1"/>
                  </a:moveTo>
                  <a:cubicBezTo>
                    <a:pt x="798" y="1"/>
                    <a:pt x="740" y="30"/>
                    <a:pt x="711" y="78"/>
                  </a:cubicBezTo>
                  <a:cubicBezTo>
                    <a:pt x="469" y="470"/>
                    <a:pt x="0" y="823"/>
                    <a:pt x="0" y="1108"/>
                  </a:cubicBezTo>
                  <a:cubicBezTo>
                    <a:pt x="0" y="1224"/>
                    <a:pt x="34" y="1336"/>
                    <a:pt x="97" y="1432"/>
                  </a:cubicBezTo>
                  <a:lnTo>
                    <a:pt x="1616" y="1432"/>
                  </a:lnTo>
                  <a:cubicBezTo>
                    <a:pt x="1679" y="1336"/>
                    <a:pt x="1708" y="1224"/>
                    <a:pt x="1712" y="1108"/>
                  </a:cubicBezTo>
                  <a:cubicBezTo>
                    <a:pt x="1712" y="823"/>
                    <a:pt x="1243" y="470"/>
                    <a:pt x="1001" y="78"/>
                  </a:cubicBezTo>
                  <a:cubicBezTo>
                    <a:pt x="968" y="30"/>
                    <a:pt x="914" y="1"/>
                    <a:pt x="856" y="1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431750" y="-1814800"/>
              <a:ext cx="137750" cy="10800"/>
            </a:xfrm>
            <a:custGeom>
              <a:avLst/>
              <a:gdLst/>
              <a:ahLst/>
              <a:cxnLst/>
              <a:rect l="l" t="t" r="r" b="b"/>
              <a:pathLst>
                <a:path w="5510" h="432" extrusionOk="0">
                  <a:moveTo>
                    <a:pt x="0" y="1"/>
                  </a:moveTo>
                  <a:lnTo>
                    <a:pt x="0" y="431"/>
                  </a:lnTo>
                  <a:lnTo>
                    <a:pt x="5510" y="431"/>
                  </a:lnTo>
                  <a:lnTo>
                    <a:pt x="5510" y="1"/>
                  </a:ln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3458350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110" y="0"/>
                  </a:moveTo>
                  <a:cubicBezTo>
                    <a:pt x="51" y="0"/>
                    <a:pt x="1" y="74"/>
                    <a:pt x="53" y="131"/>
                  </a:cubicBezTo>
                  <a:lnTo>
                    <a:pt x="7580" y="7653"/>
                  </a:lnTo>
                  <a:cubicBezTo>
                    <a:pt x="7595" y="7668"/>
                    <a:pt x="7613" y="7675"/>
                    <a:pt x="7630" y="7675"/>
                  </a:cubicBezTo>
                  <a:cubicBezTo>
                    <a:pt x="7686" y="7675"/>
                    <a:pt x="7735" y="7602"/>
                    <a:pt x="7686" y="7546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3458600" y="-1825075"/>
              <a:ext cx="194000" cy="194000"/>
            </a:xfrm>
            <a:custGeom>
              <a:avLst/>
              <a:gdLst/>
              <a:ahLst/>
              <a:cxnLst/>
              <a:rect l="l" t="t" r="r" b="b"/>
              <a:pathLst>
                <a:path w="7760" h="7760" extrusionOk="0">
                  <a:moveTo>
                    <a:pt x="117" y="78"/>
                  </a:moveTo>
                  <a:cubicBezTo>
                    <a:pt x="126" y="78"/>
                    <a:pt x="136" y="83"/>
                    <a:pt x="146" y="93"/>
                  </a:cubicBezTo>
                  <a:lnTo>
                    <a:pt x="7672" y="7619"/>
                  </a:lnTo>
                  <a:cubicBezTo>
                    <a:pt x="7698" y="7645"/>
                    <a:pt x="7672" y="7683"/>
                    <a:pt x="7641" y="7683"/>
                  </a:cubicBezTo>
                  <a:cubicBezTo>
                    <a:pt x="7632" y="7683"/>
                    <a:pt x="7623" y="7680"/>
                    <a:pt x="7614" y="7672"/>
                  </a:cubicBezTo>
                  <a:lnTo>
                    <a:pt x="92" y="146"/>
                  </a:lnTo>
                  <a:cubicBezTo>
                    <a:pt x="73" y="131"/>
                    <a:pt x="73" y="107"/>
                    <a:pt x="92" y="93"/>
                  </a:cubicBezTo>
                  <a:cubicBezTo>
                    <a:pt x="97" y="88"/>
                    <a:pt x="107" y="83"/>
                    <a:pt x="117" y="78"/>
                  </a:cubicBezTo>
                  <a:close/>
                  <a:moveTo>
                    <a:pt x="112" y="1"/>
                  </a:moveTo>
                  <a:cubicBezTo>
                    <a:pt x="54" y="6"/>
                    <a:pt x="5" y="54"/>
                    <a:pt x="1" y="112"/>
                  </a:cubicBezTo>
                  <a:cubicBezTo>
                    <a:pt x="1" y="141"/>
                    <a:pt x="10" y="175"/>
                    <a:pt x="34" y="199"/>
                  </a:cubicBezTo>
                  <a:lnTo>
                    <a:pt x="7561" y="7726"/>
                  </a:lnTo>
                  <a:cubicBezTo>
                    <a:pt x="7580" y="7745"/>
                    <a:pt x="7609" y="7759"/>
                    <a:pt x="7638" y="7759"/>
                  </a:cubicBezTo>
                  <a:lnTo>
                    <a:pt x="7648" y="7755"/>
                  </a:lnTo>
                  <a:cubicBezTo>
                    <a:pt x="7672" y="7755"/>
                    <a:pt x="7701" y="7740"/>
                    <a:pt x="7720" y="7721"/>
                  </a:cubicBezTo>
                  <a:cubicBezTo>
                    <a:pt x="7740" y="7701"/>
                    <a:pt x="7754" y="7677"/>
                    <a:pt x="7754" y="7648"/>
                  </a:cubicBezTo>
                  <a:cubicBezTo>
                    <a:pt x="7759" y="7614"/>
                    <a:pt x="7745" y="7585"/>
                    <a:pt x="7720" y="7561"/>
                  </a:cubicBezTo>
                  <a:lnTo>
                    <a:pt x="194" y="35"/>
                  </a:lnTo>
                  <a:cubicBezTo>
                    <a:pt x="175" y="10"/>
                    <a:pt x="141" y="1"/>
                    <a:pt x="11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3487375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2365" y="0"/>
                  </a:moveTo>
                  <a:cubicBezTo>
                    <a:pt x="2349" y="0"/>
                    <a:pt x="2332" y="6"/>
                    <a:pt x="2317" y="20"/>
                  </a:cubicBezTo>
                  <a:lnTo>
                    <a:pt x="54" y="2284"/>
                  </a:lnTo>
                  <a:cubicBezTo>
                    <a:pt x="1" y="2340"/>
                    <a:pt x="51" y="2414"/>
                    <a:pt x="110" y="2414"/>
                  </a:cubicBezTo>
                  <a:cubicBezTo>
                    <a:pt x="127" y="2414"/>
                    <a:pt x="144" y="2409"/>
                    <a:pt x="160" y="2395"/>
                  </a:cubicBezTo>
                  <a:lnTo>
                    <a:pt x="2424" y="131"/>
                  </a:lnTo>
                  <a:cubicBezTo>
                    <a:pt x="2473" y="74"/>
                    <a:pt x="2422" y="0"/>
                    <a:pt x="236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3487875" y="-1854000"/>
              <a:ext cx="63875" cy="62325"/>
            </a:xfrm>
            <a:custGeom>
              <a:avLst/>
              <a:gdLst/>
              <a:ahLst/>
              <a:cxnLst/>
              <a:rect l="l" t="t" r="r" b="b"/>
              <a:pathLst>
                <a:path w="2555" h="2493" extrusionOk="0">
                  <a:moveTo>
                    <a:pt x="2388" y="79"/>
                  </a:moveTo>
                  <a:cubicBezTo>
                    <a:pt x="2401" y="80"/>
                    <a:pt x="2410" y="84"/>
                    <a:pt x="2419" y="89"/>
                  </a:cubicBezTo>
                  <a:cubicBezTo>
                    <a:pt x="2434" y="103"/>
                    <a:pt x="2434" y="128"/>
                    <a:pt x="2419" y="142"/>
                  </a:cubicBezTo>
                  <a:lnTo>
                    <a:pt x="156" y="2406"/>
                  </a:lnTo>
                  <a:cubicBezTo>
                    <a:pt x="147" y="2412"/>
                    <a:pt x="139" y="2415"/>
                    <a:pt x="131" y="2415"/>
                  </a:cubicBezTo>
                  <a:cubicBezTo>
                    <a:pt x="102" y="2415"/>
                    <a:pt x="80" y="2379"/>
                    <a:pt x="103" y="2353"/>
                  </a:cubicBezTo>
                  <a:lnTo>
                    <a:pt x="2366" y="89"/>
                  </a:lnTo>
                  <a:cubicBezTo>
                    <a:pt x="2371" y="84"/>
                    <a:pt x="2379" y="80"/>
                    <a:pt x="2388" y="79"/>
                  </a:cubicBezTo>
                  <a:close/>
                  <a:moveTo>
                    <a:pt x="2392" y="1"/>
                  </a:moveTo>
                  <a:cubicBezTo>
                    <a:pt x="2365" y="1"/>
                    <a:pt x="2338" y="11"/>
                    <a:pt x="2313" y="36"/>
                  </a:cubicBezTo>
                  <a:lnTo>
                    <a:pt x="49" y="2299"/>
                  </a:lnTo>
                  <a:cubicBezTo>
                    <a:pt x="1" y="2343"/>
                    <a:pt x="1" y="2415"/>
                    <a:pt x="49" y="2459"/>
                  </a:cubicBezTo>
                  <a:cubicBezTo>
                    <a:pt x="69" y="2478"/>
                    <a:pt x="103" y="2493"/>
                    <a:pt x="132" y="2493"/>
                  </a:cubicBezTo>
                  <a:cubicBezTo>
                    <a:pt x="161" y="2493"/>
                    <a:pt x="190" y="2483"/>
                    <a:pt x="209" y="2459"/>
                  </a:cubicBezTo>
                  <a:lnTo>
                    <a:pt x="2473" y="195"/>
                  </a:lnTo>
                  <a:cubicBezTo>
                    <a:pt x="2554" y="114"/>
                    <a:pt x="2479" y="1"/>
                    <a:pt x="239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3467975" y="-1833650"/>
              <a:ext cx="56625" cy="55175"/>
            </a:xfrm>
            <a:custGeom>
              <a:avLst/>
              <a:gdLst/>
              <a:ahLst/>
              <a:cxnLst/>
              <a:rect l="l" t="t" r="r" b="b"/>
              <a:pathLst>
                <a:path w="2265" h="2207" extrusionOk="0">
                  <a:moveTo>
                    <a:pt x="2155" y="1"/>
                  </a:moveTo>
                  <a:cubicBezTo>
                    <a:pt x="2137" y="1"/>
                    <a:pt x="2119" y="8"/>
                    <a:pt x="2102" y="25"/>
                  </a:cubicBezTo>
                  <a:lnTo>
                    <a:pt x="56" y="2075"/>
                  </a:lnTo>
                  <a:cubicBezTo>
                    <a:pt x="1" y="2131"/>
                    <a:pt x="50" y="2206"/>
                    <a:pt x="109" y="2206"/>
                  </a:cubicBezTo>
                  <a:cubicBezTo>
                    <a:pt x="127" y="2206"/>
                    <a:pt x="146" y="2199"/>
                    <a:pt x="163" y="2182"/>
                  </a:cubicBezTo>
                  <a:lnTo>
                    <a:pt x="2209" y="136"/>
                  </a:lnTo>
                  <a:cubicBezTo>
                    <a:pt x="2265" y="80"/>
                    <a:pt x="2214" y="1"/>
                    <a:pt x="215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3468400" y="-1834550"/>
              <a:ext cx="57350" cy="57025"/>
            </a:xfrm>
            <a:custGeom>
              <a:avLst/>
              <a:gdLst/>
              <a:ahLst/>
              <a:cxnLst/>
              <a:rect l="l" t="t" r="r" b="b"/>
              <a:pathLst>
                <a:path w="2294" h="2281" extrusionOk="0">
                  <a:moveTo>
                    <a:pt x="2173" y="80"/>
                  </a:moveTo>
                  <a:cubicBezTo>
                    <a:pt x="2182" y="80"/>
                    <a:pt x="2192" y="85"/>
                    <a:pt x="2202" y="90"/>
                  </a:cubicBezTo>
                  <a:cubicBezTo>
                    <a:pt x="2206" y="99"/>
                    <a:pt x="2211" y="109"/>
                    <a:pt x="2211" y="119"/>
                  </a:cubicBezTo>
                  <a:cubicBezTo>
                    <a:pt x="2211" y="128"/>
                    <a:pt x="2206" y="138"/>
                    <a:pt x="2202" y="143"/>
                  </a:cubicBezTo>
                  <a:lnTo>
                    <a:pt x="151" y="2194"/>
                  </a:lnTo>
                  <a:cubicBezTo>
                    <a:pt x="143" y="2200"/>
                    <a:pt x="135" y="2203"/>
                    <a:pt x="127" y="2203"/>
                  </a:cubicBezTo>
                  <a:cubicBezTo>
                    <a:pt x="98" y="2203"/>
                    <a:pt x="71" y="2166"/>
                    <a:pt x="97" y="2136"/>
                  </a:cubicBezTo>
                  <a:lnTo>
                    <a:pt x="2148" y="90"/>
                  </a:lnTo>
                  <a:cubicBezTo>
                    <a:pt x="2153" y="80"/>
                    <a:pt x="2163" y="80"/>
                    <a:pt x="2173" y="80"/>
                  </a:cubicBezTo>
                  <a:close/>
                  <a:moveTo>
                    <a:pt x="2175" y="0"/>
                  </a:moveTo>
                  <a:cubicBezTo>
                    <a:pt x="2146" y="0"/>
                    <a:pt x="2117" y="12"/>
                    <a:pt x="2095" y="36"/>
                  </a:cubicBezTo>
                  <a:lnTo>
                    <a:pt x="49" y="2082"/>
                  </a:lnTo>
                  <a:cubicBezTo>
                    <a:pt x="1" y="2126"/>
                    <a:pt x="1" y="2199"/>
                    <a:pt x="49" y="2242"/>
                  </a:cubicBezTo>
                  <a:cubicBezTo>
                    <a:pt x="68" y="2266"/>
                    <a:pt x="97" y="2276"/>
                    <a:pt x="131" y="2281"/>
                  </a:cubicBezTo>
                  <a:cubicBezTo>
                    <a:pt x="160" y="2281"/>
                    <a:pt x="189" y="2266"/>
                    <a:pt x="209" y="2242"/>
                  </a:cubicBezTo>
                  <a:lnTo>
                    <a:pt x="2255" y="196"/>
                  </a:lnTo>
                  <a:cubicBezTo>
                    <a:pt x="2279" y="172"/>
                    <a:pt x="2293" y="143"/>
                    <a:pt x="2289" y="109"/>
                  </a:cubicBezTo>
                  <a:cubicBezTo>
                    <a:pt x="2289" y="80"/>
                    <a:pt x="2274" y="56"/>
                    <a:pt x="2255" y="36"/>
                  </a:cubicBezTo>
                  <a:cubicBezTo>
                    <a:pt x="2233" y="12"/>
                    <a:pt x="2204" y="0"/>
                    <a:pt x="217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448425" y="-1814075"/>
              <a:ext cx="51150" cy="49625"/>
            </a:xfrm>
            <a:custGeom>
              <a:avLst/>
              <a:gdLst/>
              <a:ahLst/>
              <a:cxnLst/>
              <a:rect l="l" t="t" r="r" b="b"/>
              <a:pathLst>
                <a:path w="2046" h="1985" extrusionOk="0">
                  <a:moveTo>
                    <a:pt x="1936" y="1"/>
                  </a:moveTo>
                  <a:cubicBezTo>
                    <a:pt x="1920" y="1"/>
                    <a:pt x="1902" y="7"/>
                    <a:pt x="1886" y="20"/>
                  </a:cubicBezTo>
                  <a:lnTo>
                    <a:pt x="53" y="1854"/>
                  </a:lnTo>
                  <a:cubicBezTo>
                    <a:pt x="0" y="1910"/>
                    <a:pt x="50" y="1984"/>
                    <a:pt x="110" y="1984"/>
                  </a:cubicBezTo>
                  <a:cubicBezTo>
                    <a:pt x="126" y="1984"/>
                    <a:pt x="144" y="1979"/>
                    <a:pt x="159" y="1965"/>
                  </a:cubicBezTo>
                  <a:lnTo>
                    <a:pt x="1993" y="132"/>
                  </a:lnTo>
                  <a:cubicBezTo>
                    <a:pt x="2046" y="75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448925" y="-1815050"/>
              <a:ext cx="52025" cy="51550"/>
            </a:xfrm>
            <a:custGeom>
              <a:avLst/>
              <a:gdLst/>
              <a:ahLst/>
              <a:cxnLst/>
              <a:rect l="l" t="t" r="r" b="b"/>
              <a:pathLst>
                <a:path w="2081" h="2062" extrusionOk="0">
                  <a:moveTo>
                    <a:pt x="1958" y="77"/>
                  </a:moveTo>
                  <a:cubicBezTo>
                    <a:pt x="1960" y="77"/>
                    <a:pt x="1961" y="79"/>
                    <a:pt x="1964" y="79"/>
                  </a:cubicBezTo>
                  <a:cubicBezTo>
                    <a:pt x="1979" y="84"/>
                    <a:pt x="1993" y="93"/>
                    <a:pt x="1993" y="108"/>
                  </a:cubicBezTo>
                  <a:cubicBezTo>
                    <a:pt x="1998" y="122"/>
                    <a:pt x="1993" y="132"/>
                    <a:pt x="1984" y="142"/>
                  </a:cubicBezTo>
                  <a:lnTo>
                    <a:pt x="150" y="1975"/>
                  </a:lnTo>
                  <a:cubicBezTo>
                    <a:pt x="146" y="1984"/>
                    <a:pt x="136" y="1984"/>
                    <a:pt x="126" y="1984"/>
                  </a:cubicBezTo>
                  <a:cubicBezTo>
                    <a:pt x="117" y="1984"/>
                    <a:pt x="107" y="1980"/>
                    <a:pt x="97" y="1975"/>
                  </a:cubicBezTo>
                  <a:cubicBezTo>
                    <a:pt x="92" y="1965"/>
                    <a:pt x="88" y="1955"/>
                    <a:pt x="88" y="1946"/>
                  </a:cubicBezTo>
                  <a:cubicBezTo>
                    <a:pt x="88" y="1936"/>
                    <a:pt x="92" y="1926"/>
                    <a:pt x="97" y="1922"/>
                  </a:cubicBezTo>
                  <a:lnTo>
                    <a:pt x="1930" y="88"/>
                  </a:lnTo>
                  <a:cubicBezTo>
                    <a:pt x="1940" y="79"/>
                    <a:pt x="1945" y="79"/>
                    <a:pt x="1955" y="79"/>
                  </a:cubicBezTo>
                  <a:cubicBezTo>
                    <a:pt x="1956" y="77"/>
                    <a:pt x="1957" y="77"/>
                    <a:pt x="1958" y="77"/>
                  </a:cubicBezTo>
                  <a:close/>
                  <a:moveTo>
                    <a:pt x="1953" y="0"/>
                  </a:moveTo>
                  <a:cubicBezTo>
                    <a:pt x="1925" y="0"/>
                    <a:pt x="1900" y="14"/>
                    <a:pt x="1882" y="35"/>
                  </a:cubicBezTo>
                  <a:lnTo>
                    <a:pt x="44" y="1868"/>
                  </a:lnTo>
                  <a:cubicBezTo>
                    <a:pt x="0" y="1912"/>
                    <a:pt x="0" y="1984"/>
                    <a:pt x="44" y="2028"/>
                  </a:cubicBezTo>
                  <a:cubicBezTo>
                    <a:pt x="68" y="2047"/>
                    <a:pt x="97" y="2062"/>
                    <a:pt x="131" y="2062"/>
                  </a:cubicBezTo>
                  <a:cubicBezTo>
                    <a:pt x="160" y="2062"/>
                    <a:pt x="184" y="2052"/>
                    <a:pt x="208" y="2028"/>
                  </a:cubicBezTo>
                  <a:lnTo>
                    <a:pt x="2042" y="195"/>
                  </a:lnTo>
                  <a:cubicBezTo>
                    <a:pt x="2071" y="166"/>
                    <a:pt x="2080" y="127"/>
                    <a:pt x="2071" y="88"/>
                  </a:cubicBezTo>
                  <a:cubicBezTo>
                    <a:pt x="2061" y="50"/>
                    <a:pt x="2027" y="16"/>
                    <a:pt x="1984" y="6"/>
                  </a:cubicBezTo>
                  <a:cubicBezTo>
                    <a:pt x="1973" y="2"/>
                    <a:pt x="1963" y="0"/>
                    <a:pt x="195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3429000" y="-179472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725" y="1"/>
                  </a:moveTo>
                  <a:cubicBezTo>
                    <a:pt x="1706" y="1"/>
                    <a:pt x="1687" y="8"/>
                    <a:pt x="1670" y="25"/>
                  </a:cubicBezTo>
                  <a:lnTo>
                    <a:pt x="50" y="1641"/>
                  </a:lnTo>
                  <a:cubicBezTo>
                    <a:pt x="1" y="1697"/>
                    <a:pt x="52" y="1772"/>
                    <a:pt x="111" y="1772"/>
                  </a:cubicBezTo>
                  <a:cubicBezTo>
                    <a:pt x="128" y="1772"/>
                    <a:pt x="145" y="1766"/>
                    <a:pt x="161" y="1752"/>
                  </a:cubicBezTo>
                  <a:lnTo>
                    <a:pt x="1782" y="131"/>
                  </a:lnTo>
                  <a:cubicBezTo>
                    <a:pt x="1833" y="76"/>
                    <a:pt x="1783" y="1"/>
                    <a:pt x="172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3429450" y="-1795575"/>
              <a:ext cx="46575" cy="46225"/>
            </a:xfrm>
            <a:custGeom>
              <a:avLst/>
              <a:gdLst/>
              <a:ahLst/>
              <a:cxnLst/>
              <a:rect l="l" t="t" r="r" b="b"/>
              <a:pathLst>
                <a:path w="1863" h="1849" extrusionOk="0">
                  <a:moveTo>
                    <a:pt x="1742" y="74"/>
                  </a:moveTo>
                  <a:cubicBezTo>
                    <a:pt x="1751" y="74"/>
                    <a:pt x="1761" y="78"/>
                    <a:pt x="1771" y="88"/>
                  </a:cubicBezTo>
                  <a:cubicBezTo>
                    <a:pt x="1785" y="103"/>
                    <a:pt x="1785" y="127"/>
                    <a:pt x="1771" y="141"/>
                  </a:cubicBezTo>
                  <a:lnTo>
                    <a:pt x="150" y="1757"/>
                  </a:lnTo>
                  <a:cubicBezTo>
                    <a:pt x="143" y="1764"/>
                    <a:pt x="133" y="1768"/>
                    <a:pt x="124" y="1768"/>
                  </a:cubicBezTo>
                  <a:cubicBezTo>
                    <a:pt x="114" y="1768"/>
                    <a:pt x="104" y="1764"/>
                    <a:pt x="97" y="1757"/>
                  </a:cubicBezTo>
                  <a:cubicBezTo>
                    <a:pt x="82" y="1742"/>
                    <a:pt x="82" y="1718"/>
                    <a:pt x="97" y="1704"/>
                  </a:cubicBezTo>
                  <a:lnTo>
                    <a:pt x="1717" y="88"/>
                  </a:lnTo>
                  <a:cubicBezTo>
                    <a:pt x="1722" y="78"/>
                    <a:pt x="1732" y="74"/>
                    <a:pt x="1742" y="74"/>
                  </a:cubicBezTo>
                  <a:close/>
                  <a:moveTo>
                    <a:pt x="1738" y="0"/>
                  </a:moveTo>
                  <a:cubicBezTo>
                    <a:pt x="1710" y="0"/>
                    <a:pt x="1685" y="14"/>
                    <a:pt x="1664" y="35"/>
                  </a:cubicBezTo>
                  <a:lnTo>
                    <a:pt x="44" y="1650"/>
                  </a:lnTo>
                  <a:cubicBezTo>
                    <a:pt x="0" y="1694"/>
                    <a:pt x="0" y="1767"/>
                    <a:pt x="44" y="1810"/>
                  </a:cubicBezTo>
                  <a:cubicBezTo>
                    <a:pt x="68" y="1834"/>
                    <a:pt x="97" y="1849"/>
                    <a:pt x="126" y="1849"/>
                  </a:cubicBezTo>
                  <a:cubicBezTo>
                    <a:pt x="160" y="1849"/>
                    <a:pt x="189" y="1834"/>
                    <a:pt x="208" y="1815"/>
                  </a:cubicBezTo>
                  <a:lnTo>
                    <a:pt x="1824" y="195"/>
                  </a:lnTo>
                  <a:cubicBezTo>
                    <a:pt x="1848" y="170"/>
                    <a:pt x="1863" y="141"/>
                    <a:pt x="1858" y="107"/>
                  </a:cubicBezTo>
                  <a:cubicBezTo>
                    <a:pt x="1853" y="49"/>
                    <a:pt x="1809" y="6"/>
                    <a:pt x="1751" y="1"/>
                  </a:cubicBezTo>
                  <a:cubicBezTo>
                    <a:pt x="1747" y="0"/>
                    <a:pt x="1743" y="0"/>
                    <a:pt x="1738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3409575" y="-1775125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509" y="0"/>
                  </a:moveTo>
                  <a:cubicBezTo>
                    <a:pt x="1493" y="0"/>
                    <a:pt x="1475" y="6"/>
                    <a:pt x="1459" y="20"/>
                  </a:cubicBezTo>
                  <a:lnTo>
                    <a:pt x="57" y="1423"/>
                  </a:lnTo>
                  <a:cubicBezTo>
                    <a:pt x="1" y="1479"/>
                    <a:pt x="51" y="1557"/>
                    <a:pt x="110" y="1557"/>
                  </a:cubicBezTo>
                  <a:cubicBezTo>
                    <a:pt x="128" y="1557"/>
                    <a:pt x="146" y="1550"/>
                    <a:pt x="163" y="1534"/>
                  </a:cubicBezTo>
                  <a:lnTo>
                    <a:pt x="1566" y="126"/>
                  </a:lnTo>
                  <a:cubicBezTo>
                    <a:pt x="1619" y="73"/>
                    <a:pt x="1568" y="0"/>
                    <a:pt x="15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3409975" y="-17761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1524" y="75"/>
                  </a:moveTo>
                  <a:cubicBezTo>
                    <a:pt x="1538" y="75"/>
                    <a:pt x="1548" y="80"/>
                    <a:pt x="1558" y="90"/>
                  </a:cubicBezTo>
                  <a:cubicBezTo>
                    <a:pt x="1572" y="104"/>
                    <a:pt x="1572" y="129"/>
                    <a:pt x="1558" y="143"/>
                  </a:cubicBezTo>
                  <a:lnTo>
                    <a:pt x="155" y="1546"/>
                  </a:lnTo>
                  <a:cubicBezTo>
                    <a:pt x="145" y="1555"/>
                    <a:pt x="135" y="1555"/>
                    <a:pt x="126" y="1560"/>
                  </a:cubicBezTo>
                  <a:cubicBezTo>
                    <a:pt x="116" y="1555"/>
                    <a:pt x="106" y="1551"/>
                    <a:pt x="102" y="1546"/>
                  </a:cubicBezTo>
                  <a:cubicBezTo>
                    <a:pt x="92" y="1536"/>
                    <a:pt x="87" y="1526"/>
                    <a:pt x="87" y="1517"/>
                  </a:cubicBezTo>
                  <a:cubicBezTo>
                    <a:pt x="87" y="1507"/>
                    <a:pt x="92" y="1497"/>
                    <a:pt x="102" y="1493"/>
                  </a:cubicBezTo>
                  <a:lnTo>
                    <a:pt x="1499" y="90"/>
                  </a:lnTo>
                  <a:cubicBezTo>
                    <a:pt x="1509" y="80"/>
                    <a:pt x="1514" y="75"/>
                    <a:pt x="1524" y="75"/>
                  </a:cubicBezTo>
                  <a:close/>
                  <a:moveTo>
                    <a:pt x="1529" y="0"/>
                  </a:moveTo>
                  <a:cubicBezTo>
                    <a:pt x="1499" y="0"/>
                    <a:pt x="1470" y="12"/>
                    <a:pt x="1451" y="37"/>
                  </a:cubicBezTo>
                  <a:lnTo>
                    <a:pt x="44" y="1439"/>
                  </a:lnTo>
                  <a:cubicBezTo>
                    <a:pt x="0" y="1483"/>
                    <a:pt x="0" y="1555"/>
                    <a:pt x="44" y="1599"/>
                  </a:cubicBezTo>
                  <a:cubicBezTo>
                    <a:pt x="68" y="1618"/>
                    <a:pt x="97" y="1633"/>
                    <a:pt x="126" y="1633"/>
                  </a:cubicBezTo>
                  <a:cubicBezTo>
                    <a:pt x="160" y="1633"/>
                    <a:pt x="184" y="1618"/>
                    <a:pt x="208" y="1599"/>
                  </a:cubicBezTo>
                  <a:lnTo>
                    <a:pt x="1611" y="196"/>
                  </a:lnTo>
                  <a:cubicBezTo>
                    <a:pt x="1635" y="172"/>
                    <a:pt x="1645" y="138"/>
                    <a:pt x="1645" y="109"/>
                  </a:cubicBezTo>
                  <a:cubicBezTo>
                    <a:pt x="1640" y="80"/>
                    <a:pt x="1630" y="56"/>
                    <a:pt x="1611" y="37"/>
                  </a:cubicBezTo>
                  <a:cubicBezTo>
                    <a:pt x="1589" y="12"/>
                    <a:pt x="1559" y="0"/>
                    <a:pt x="152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3297750" y="-1663400"/>
              <a:ext cx="61825" cy="60325"/>
            </a:xfrm>
            <a:custGeom>
              <a:avLst/>
              <a:gdLst/>
              <a:ahLst/>
              <a:cxnLst/>
              <a:rect l="l" t="t" r="r" b="b"/>
              <a:pathLst>
                <a:path w="2473" h="2413" extrusionOk="0">
                  <a:moveTo>
                    <a:pt x="2362" y="1"/>
                  </a:moveTo>
                  <a:cubicBezTo>
                    <a:pt x="2345" y="1"/>
                    <a:pt x="2328" y="6"/>
                    <a:pt x="2312" y="20"/>
                  </a:cubicBezTo>
                  <a:cubicBezTo>
                    <a:pt x="1011" y="1321"/>
                    <a:pt x="1349" y="983"/>
                    <a:pt x="53" y="2284"/>
                  </a:cubicBezTo>
                  <a:cubicBezTo>
                    <a:pt x="1" y="2340"/>
                    <a:pt x="49" y="2413"/>
                    <a:pt x="107" y="2413"/>
                  </a:cubicBezTo>
                  <a:cubicBezTo>
                    <a:pt x="124" y="2413"/>
                    <a:pt x="143" y="2406"/>
                    <a:pt x="159" y="2390"/>
                  </a:cubicBezTo>
                  <a:lnTo>
                    <a:pt x="2423" y="127"/>
                  </a:lnTo>
                  <a:cubicBezTo>
                    <a:pt x="2472" y="74"/>
                    <a:pt x="2421" y="1"/>
                    <a:pt x="2362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3298250" y="-1664425"/>
              <a:ext cx="62775" cy="62375"/>
            </a:xfrm>
            <a:custGeom>
              <a:avLst/>
              <a:gdLst/>
              <a:ahLst/>
              <a:cxnLst/>
              <a:rect l="l" t="t" r="r" b="b"/>
              <a:pathLst>
                <a:path w="2511" h="2495" extrusionOk="0">
                  <a:moveTo>
                    <a:pt x="2390" y="76"/>
                  </a:moveTo>
                  <a:cubicBezTo>
                    <a:pt x="2404" y="81"/>
                    <a:pt x="2419" y="90"/>
                    <a:pt x="2424" y="105"/>
                  </a:cubicBezTo>
                  <a:cubicBezTo>
                    <a:pt x="2424" y="119"/>
                    <a:pt x="2424" y="129"/>
                    <a:pt x="2414" y="139"/>
                  </a:cubicBezTo>
                  <a:lnTo>
                    <a:pt x="150" y="2402"/>
                  </a:lnTo>
                  <a:cubicBezTo>
                    <a:pt x="143" y="2410"/>
                    <a:pt x="133" y="2413"/>
                    <a:pt x="124" y="2413"/>
                  </a:cubicBezTo>
                  <a:cubicBezTo>
                    <a:pt x="114" y="2413"/>
                    <a:pt x="104" y="2410"/>
                    <a:pt x="97" y="2402"/>
                  </a:cubicBezTo>
                  <a:cubicBezTo>
                    <a:pt x="83" y="2388"/>
                    <a:pt x="83" y="2364"/>
                    <a:pt x="97" y="2349"/>
                  </a:cubicBezTo>
                  <a:lnTo>
                    <a:pt x="2361" y="85"/>
                  </a:lnTo>
                  <a:cubicBezTo>
                    <a:pt x="2366" y="81"/>
                    <a:pt x="2375" y="76"/>
                    <a:pt x="2385" y="76"/>
                  </a:cubicBezTo>
                  <a:close/>
                  <a:moveTo>
                    <a:pt x="2390" y="0"/>
                  </a:moveTo>
                  <a:cubicBezTo>
                    <a:pt x="2360" y="0"/>
                    <a:pt x="2331" y="14"/>
                    <a:pt x="2308" y="37"/>
                  </a:cubicBezTo>
                  <a:lnTo>
                    <a:pt x="44" y="2301"/>
                  </a:lnTo>
                  <a:cubicBezTo>
                    <a:pt x="0" y="2340"/>
                    <a:pt x="0" y="2412"/>
                    <a:pt x="44" y="2456"/>
                  </a:cubicBezTo>
                  <a:cubicBezTo>
                    <a:pt x="68" y="2480"/>
                    <a:pt x="97" y="2494"/>
                    <a:pt x="126" y="2494"/>
                  </a:cubicBezTo>
                  <a:cubicBezTo>
                    <a:pt x="155" y="2494"/>
                    <a:pt x="184" y="2480"/>
                    <a:pt x="208" y="2460"/>
                  </a:cubicBezTo>
                  <a:lnTo>
                    <a:pt x="2472" y="197"/>
                  </a:lnTo>
                  <a:cubicBezTo>
                    <a:pt x="2496" y="168"/>
                    <a:pt x="2511" y="129"/>
                    <a:pt x="2501" y="90"/>
                  </a:cubicBezTo>
                  <a:cubicBezTo>
                    <a:pt x="2487" y="47"/>
                    <a:pt x="2458" y="18"/>
                    <a:pt x="2414" y="3"/>
                  </a:cubicBezTo>
                  <a:cubicBezTo>
                    <a:pt x="2406" y="1"/>
                    <a:pt x="2398" y="0"/>
                    <a:pt x="239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3311900" y="-1677550"/>
              <a:ext cx="56650" cy="55050"/>
            </a:xfrm>
            <a:custGeom>
              <a:avLst/>
              <a:gdLst/>
              <a:ahLst/>
              <a:cxnLst/>
              <a:rect l="l" t="t" r="r" b="b"/>
              <a:pathLst>
                <a:path w="2266" h="2202" extrusionOk="0">
                  <a:moveTo>
                    <a:pt x="2156" y="1"/>
                  </a:moveTo>
                  <a:cubicBezTo>
                    <a:pt x="2138" y="1"/>
                    <a:pt x="2120" y="8"/>
                    <a:pt x="2104" y="25"/>
                  </a:cubicBezTo>
                  <a:lnTo>
                    <a:pt x="53" y="2071"/>
                  </a:lnTo>
                  <a:cubicBezTo>
                    <a:pt x="1" y="2123"/>
                    <a:pt x="52" y="2201"/>
                    <a:pt x="109" y="2201"/>
                  </a:cubicBezTo>
                  <a:cubicBezTo>
                    <a:pt x="126" y="2201"/>
                    <a:pt x="144" y="2194"/>
                    <a:pt x="159" y="2178"/>
                  </a:cubicBezTo>
                  <a:lnTo>
                    <a:pt x="2210" y="132"/>
                  </a:lnTo>
                  <a:cubicBezTo>
                    <a:pt x="2266" y="76"/>
                    <a:pt x="2214" y="1"/>
                    <a:pt x="2156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3312400" y="-1678425"/>
              <a:ext cx="58375" cy="56900"/>
            </a:xfrm>
            <a:custGeom>
              <a:avLst/>
              <a:gdLst/>
              <a:ahLst/>
              <a:cxnLst/>
              <a:rect l="l" t="t" r="r" b="b"/>
              <a:pathLst>
                <a:path w="2335" h="2276" extrusionOk="0">
                  <a:moveTo>
                    <a:pt x="2172" y="75"/>
                  </a:moveTo>
                  <a:cubicBezTo>
                    <a:pt x="2182" y="75"/>
                    <a:pt x="2192" y="80"/>
                    <a:pt x="2201" y="89"/>
                  </a:cubicBezTo>
                  <a:cubicBezTo>
                    <a:pt x="2216" y="99"/>
                    <a:pt x="2216" y="123"/>
                    <a:pt x="2201" y="138"/>
                  </a:cubicBezTo>
                  <a:lnTo>
                    <a:pt x="155" y="2188"/>
                  </a:lnTo>
                  <a:cubicBezTo>
                    <a:pt x="147" y="2196"/>
                    <a:pt x="137" y="2199"/>
                    <a:pt x="128" y="2199"/>
                  </a:cubicBezTo>
                  <a:cubicBezTo>
                    <a:pt x="97" y="2199"/>
                    <a:pt x="71" y="2161"/>
                    <a:pt x="97" y="2135"/>
                  </a:cubicBezTo>
                  <a:lnTo>
                    <a:pt x="2148" y="84"/>
                  </a:lnTo>
                  <a:cubicBezTo>
                    <a:pt x="2153" y="80"/>
                    <a:pt x="2163" y="75"/>
                    <a:pt x="2172" y="75"/>
                  </a:cubicBezTo>
                  <a:close/>
                  <a:moveTo>
                    <a:pt x="2171" y="0"/>
                  </a:moveTo>
                  <a:cubicBezTo>
                    <a:pt x="2146" y="0"/>
                    <a:pt x="2119" y="9"/>
                    <a:pt x="2095" y="31"/>
                  </a:cubicBezTo>
                  <a:lnTo>
                    <a:pt x="49" y="2082"/>
                  </a:lnTo>
                  <a:cubicBezTo>
                    <a:pt x="0" y="2121"/>
                    <a:pt x="0" y="2198"/>
                    <a:pt x="49" y="2242"/>
                  </a:cubicBezTo>
                  <a:cubicBezTo>
                    <a:pt x="68" y="2261"/>
                    <a:pt x="97" y="2276"/>
                    <a:pt x="131" y="2276"/>
                  </a:cubicBezTo>
                  <a:cubicBezTo>
                    <a:pt x="160" y="2276"/>
                    <a:pt x="189" y="2261"/>
                    <a:pt x="208" y="2242"/>
                  </a:cubicBezTo>
                  <a:lnTo>
                    <a:pt x="2259" y="191"/>
                  </a:lnTo>
                  <a:cubicBezTo>
                    <a:pt x="2334" y="108"/>
                    <a:pt x="2258" y="0"/>
                    <a:pt x="217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25950" y="-1691650"/>
              <a:ext cx="51050" cy="49650"/>
            </a:xfrm>
            <a:custGeom>
              <a:avLst/>
              <a:gdLst/>
              <a:ahLst/>
              <a:cxnLst/>
              <a:rect l="l" t="t" r="r" b="b"/>
              <a:pathLst>
                <a:path w="2042" h="1986" extrusionOk="0">
                  <a:moveTo>
                    <a:pt x="1937" y="1"/>
                  </a:moveTo>
                  <a:cubicBezTo>
                    <a:pt x="1920" y="1"/>
                    <a:pt x="1903" y="8"/>
                    <a:pt x="1887" y="23"/>
                  </a:cubicBezTo>
                  <a:lnTo>
                    <a:pt x="49" y="1856"/>
                  </a:lnTo>
                  <a:cubicBezTo>
                    <a:pt x="1" y="1912"/>
                    <a:pt x="50" y="1985"/>
                    <a:pt x="108" y="1985"/>
                  </a:cubicBezTo>
                  <a:cubicBezTo>
                    <a:pt x="125" y="1985"/>
                    <a:pt x="144" y="1979"/>
                    <a:pt x="160" y="1963"/>
                  </a:cubicBezTo>
                  <a:lnTo>
                    <a:pt x="1994" y="130"/>
                  </a:lnTo>
                  <a:cubicBezTo>
                    <a:pt x="2042" y="74"/>
                    <a:pt x="1993" y="1"/>
                    <a:pt x="193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326425" y="-1692525"/>
              <a:ext cx="52925" cy="51525"/>
            </a:xfrm>
            <a:custGeom>
              <a:avLst/>
              <a:gdLst/>
              <a:ahLst/>
              <a:cxnLst/>
              <a:rect l="l" t="t" r="r" b="b"/>
              <a:pathLst>
                <a:path w="2117" h="2061" extrusionOk="0">
                  <a:moveTo>
                    <a:pt x="1953" y="74"/>
                  </a:moveTo>
                  <a:cubicBezTo>
                    <a:pt x="1981" y="74"/>
                    <a:pt x="2006" y="109"/>
                    <a:pt x="1984" y="136"/>
                  </a:cubicBezTo>
                  <a:lnTo>
                    <a:pt x="150" y="1969"/>
                  </a:lnTo>
                  <a:cubicBezTo>
                    <a:pt x="143" y="1979"/>
                    <a:pt x="133" y="1983"/>
                    <a:pt x="124" y="1983"/>
                  </a:cubicBezTo>
                  <a:cubicBezTo>
                    <a:pt x="114" y="1983"/>
                    <a:pt x="104" y="1979"/>
                    <a:pt x="97" y="1969"/>
                  </a:cubicBezTo>
                  <a:cubicBezTo>
                    <a:pt x="83" y="1959"/>
                    <a:pt x="83" y="1935"/>
                    <a:pt x="97" y="1920"/>
                  </a:cubicBezTo>
                  <a:lnTo>
                    <a:pt x="1930" y="87"/>
                  </a:lnTo>
                  <a:lnTo>
                    <a:pt x="1930" y="82"/>
                  </a:lnTo>
                  <a:cubicBezTo>
                    <a:pt x="1938" y="76"/>
                    <a:pt x="1946" y="74"/>
                    <a:pt x="1953" y="74"/>
                  </a:cubicBezTo>
                  <a:close/>
                  <a:moveTo>
                    <a:pt x="1954" y="1"/>
                  </a:moveTo>
                  <a:cubicBezTo>
                    <a:pt x="1929" y="1"/>
                    <a:pt x="1902" y="11"/>
                    <a:pt x="1877" y="34"/>
                  </a:cubicBezTo>
                  <a:lnTo>
                    <a:pt x="44" y="1867"/>
                  </a:lnTo>
                  <a:cubicBezTo>
                    <a:pt x="0" y="1911"/>
                    <a:pt x="0" y="1983"/>
                    <a:pt x="44" y="2027"/>
                  </a:cubicBezTo>
                  <a:cubicBezTo>
                    <a:pt x="68" y="2046"/>
                    <a:pt x="97" y="2061"/>
                    <a:pt x="126" y="2061"/>
                  </a:cubicBezTo>
                  <a:cubicBezTo>
                    <a:pt x="155" y="2061"/>
                    <a:pt x="184" y="2051"/>
                    <a:pt x="204" y="2032"/>
                  </a:cubicBezTo>
                  <a:lnTo>
                    <a:pt x="2042" y="194"/>
                  </a:lnTo>
                  <a:cubicBezTo>
                    <a:pt x="2116" y="112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3340075" y="-1705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723" y="1"/>
                  </a:moveTo>
                  <a:cubicBezTo>
                    <a:pt x="1707" y="1"/>
                    <a:pt x="1689" y="7"/>
                    <a:pt x="1673" y="23"/>
                  </a:cubicBezTo>
                  <a:lnTo>
                    <a:pt x="53" y="1639"/>
                  </a:lnTo>
                  <a:cubicBezTo>
                    <a:pt x="0" y="1695"/>
                    <a:pt x="50" y="1770"/>
                    <a:pt x="110" y="1770"/>
                  </a:cubicBezTo>
                  <a:cubicBezTo>
                    <a:pt x="126" y="1770"/>
                    <a:pt x="144" y="1764"/>
                    <a:pt x="159" y="1750"/>
                  </a:cubicBezTo>
                  <a:lnTo>
                    <a:pt x="1780" y="130"/>
                  </a:lnTo>
                  <a:cubicBezTo>
                    <a:pt x="1828" y="74"/>
                    <a:pt x="1779" y="1"/>
                    <a:pt x="172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3340575" y="-1706650"/>
              <a:ext cx="46700" cy="46175"/>
            </a:xfrm>
            <a:custGeom>
              <a:avLst/>
              <a:gdLst/>
              <a:ahLst/>
              <a:cxnLst/>
              <a:rect l="l" t="t" r="r" b="b"/>
              <a:pathLst>
                <a:path w="1868" h="1847" extrusionOk="0">
                  <a:moveTo>
                    <a:pt x="1751" y="77"/>
                  </a:moveTo>
                  <a:cubicBezTo>
                    <a:pt x="1766" y="81"/>
                    <a:pt x="1776" y="91"/>
                    <a:pt x="1780" y="111"/>
                  </a:cubicBezTo>
                  <a:cubicBezTo>
                    <a:pt x="1785" y="120"/>
                    <a:pt x="1780" y="135"/>
                    <a:pt x="1771" y="140"/>
                  </a:cubicBezTo>
                  <a:lnTo>
                    <a:pt x="155" y="1760"/>
                  </a:lnTo>
                  <a:cubicBezTo>
                    <a:pt x="147" y="1768"/>
                    <a:pt x="137" y="1771"/>
                    <a:pt x="128" y="1771"/>
                  </a:cubicBezTo>
                  <a:cubicBezTo>
                    <a:pt x="97" y="1771"/>
                    <a:pt x="71" y="1733"/>
                    <a:pt x="97" y="1707"/>
                  </a:cubicBezTo>
                  <a:lnTo>
                    <a:pt x="1718" y="86"/>
                  </a:lnTo>
                  <a:cubicBezTo>
                    <a:pt x="1722" y="81"/>
                    <a:pt x="1732" y="77"/>
                    <a:pt x="1742" y="77"/>
                  </a:cubicBezTo>
                  <a:close/>
                  <a:moveTo>
                    <a:pt x="1742" y="0"/>
                  </a:moveTo>
                  <a:cubicBezTo>
                    <a:pt x="1713" y="0"/>
                    <a:pt x="1686" y="11"/>
                    <a:pt x="1664" y="33"/>
                  </a:cubicBezTo>
                  <a:lnTo>
                    <a:pt x="49" y="1654"/>
                  </a:lnTo>
                  <a:cubicBezTo>
                    <a:pt x="0" y="1697"/>
                    <a:pt x="0" y="1770"/>
                    <a:pt x="49" y="1813"/>
                  </a:cubicBezTo>
                  <a:cubicBezTo>
                    <a:pt x="68" y="1832"/>
                    <a:pt x="97" y="1847"/>
                    <a:pt x="131" y="1847"/>
                  </a:cubicBezTo>
                  <a:cubicBezTo>
                    <a:pt x="160" y="1847"/>
                    <a:pt x="189" y="1832"/>
                    <a:pt x="208" y="1813"/>
                  </a:cubicBezTo>
                  <a:lnTo>
                    <a:pt x="1829" y="193"/>
                  </a:lnTo>
                  <a:cubicBezTo>
                    <a:pt x="1858" y="169"/>
                    <a:pt x="1868" y="125"/>
                    <a:pt x="1858" y="91"/>
                  </a:cubicBezTo>
                  <a:cubicBezTo>
                    <a:pt x="1848" y="48"/>
                    <a:pt x="1814" y="14"/>
                    <a:pt x="1771" y="4"/>
                  </a:cubicBezTo>
                  <a:cubicBezTo>
                    <a:pt x="1761" y="2"/>
                    <a:pt x="1751" y="0"/>
                    <a:pt x="174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354125" y="-1719750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504" y="1"/>
                  </a:moveTo>
                  <a:cubicBezTo>
                    <a:pt x="1488" y="1"/>
                    <a:pt x="1472" y="6"/>
                    <a:pt x="1457" y="20"/>
                  </a:cubicBezTo>
                  <a:lnTo>
                    <a:pt x="49" y="1428"/>
                  </a:lnTo>
                  <a:cubicBezTo>
                    <a:pt x="0" y="1481"/>
                    <a:pt x="51" y="1554"/>
                    <a:pt x="110" y="1554"/>
                  </a:cubicBezTo>
                  <a:cubicBezTo>
                    <a:pt x="127" y="1554"/>
                    <a:pt x="144" y="1548"/>
                    <a:pt x="160" y="1534"/>
                  </a:cubicBezTo>
                  <a:lnTo>
                    <a:pt x="1563" y="131"/>
                  </a:lnTo>
                  <a:cubicBezTo>
                    <a:pt x="1612" y="75"/>
                    <a:pt x="1561" y="1"/>
                    <a:pt x="15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3354600" y="-1720800"/>
              <a:ext cx="41250" cy="40875"/>
            </a:xfrm>
            <a:custGeom>
              <a:avLst/>
              <a:gdLst/>
              <a:ahLst/>
              <a:cxnLst/>
              <a:rect l="l" t="t" r="r" b="b"/>
              <a:pathLst>
                <a:path w="1650" h="1635" extrusionOk="0">
                  <a:moveTo>
                    <a:pt x="1529" y="77"/>
                  </a:moveTo>
                  <a:cubicBezTo>
                    <a:pt x="1539" y="77"/>
                    <a:pt x="1548" y="82"/>
                    <a:pt x="1553" y="91"/>
                  </a:cubicBezTo>
                  <a:cubicBezTo>
                    <a:pt x="1572" y="106"/>
                    <a:pt x="1572" y="130"/>
                    <a:pt x="1553" y="144"/>
                  </a:cubicBezTo>
                  <a:lnTo>
                    <a:pt x="150" y="1547"/>
                  </a:lnTo>
                  <a:cubicBezTo>
                    <a:pt x="145" y="1552"/>
                    <a:pt x="136" y="1557"/>
                    <a:pt x="126" y="1557"/>
                  </a:cubicBezTo>
                  <a:cubicBezTo>
                    <a:pt x="116" y="1557"/>
                    <a:pt x="107" y="1552"/>
                    <a:pt x="97" y="1547"/>
                  </a:cubicBezTo>
                  <a:cubicBezTo>
                    <a:pt x="92" y="1538"/>
                    <a:pt x="87" y="1528"/>
                    <a:pt x="87" y="1518"/>
                  </a:cubicBezTo>
                  <a:cubicBezTo>
                    <a:pt x="83" y="1508"/>
                    <a:pt x="87" y="1499"/>
                    <a:pt x="97" y="1494"/>
                  </a:cubicBezTo>
                  <a:lnTo>
                    <a:pt x="1500" y="91"/>
                  </a:lnTo>
                  <a:cubicBezTo>
                    <a:pt x="1505" y="82"/>
                    <a:pt x="1514" y="77"/>
                    <a:pt x="1524" y="77"/>
                  </a:cubicBezTo>
                  <a:close/>
                  <a:moveTo>
                    <a:pt x="1524" y="1"/>
                  </a:moveTo>
                  <a:cubicBezTo>
                    <a:pt x="1496" y="1"/>
                    <a:pt x="1470" y="11"/>
                    <a:pt x="1451" y="33"/>
                  </a:cubicBezTo>
                  <a:lnTo>
                    <a:pt x="44" y="1441"/>
                  </a:lnTo>
                  <a:cubicBezTo>
                    <a:pt x="0" y="1484"/>
                    <a:pt x="0" y="1557"/>
                    <a:pt x="44" y="1600"/>
                  </a:cubicBezTo>
                  <a:cubicBezTo>
                    <a:pt x="68" y="1620"/>
                    <a:pt x="97" y="1634"/>
                    <a:pt x="126" y="1634"/>
                  </a:cubicBezTo>
                  <a:cubicBezTo>
                    <a:pt x="155" y="1634"/>
                    <a:pt x="184" y="1625"/>
                    <a:pt x="208" y="1600"/>
                  </a:cubicBezTo>
                  <a:lnTo>
                    <a:pt x="1611" y="198"/>
                  </a:lnTo>
                  <a:cubicBezTo>
                    <a:pt x="1640" y="169"/>
                    <a:pt x="1650" y="130"/>
                    <a:pt x="1640" y="91"/>
                  </a:cubicBezTo>
                  <a:cubicBezTo>
                    <a:pt x="1630" y="48"/>
                    <a:pt x="1597" y="19"/>
                    <a:pt x="1553" y="4"/>
                  </a:cubicBezTo>
                  <a:cubicBezTo>
                    <a:pt x="1543" y="2"/>
                    <a:pt x="1534" y="1"/>
                    <a:pt x="152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437700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105" y="0"/>
                  </a:moveTo>
                  <a:cubicBezTo>
                    <a:pt x="52" y="0"/>
                    <a:pt x="1" y="56"/>
                    <a:pt x="35" y="114"/>
                  </a:cubicBezTo>
                  <a:cubicBezTo>
                    <a:pt x="1032" y="1667"/>
                    <a:pt x="4925" y="7742"/>
                    <a:pt x="5922" y="9290"/>
                  </a:cubicBezTo>
                  <a:cubicBezTo>
                    <a:pt x="5938" y="9315"/>
                    <a:pt x="5960" y="9325"/>
                    <a:pt x="5982" y="9325"/>
                  </a:cubicBezTo>
                  <a:cubicBezTo>
                    <a:pt x="6034" y="9325"/>
                    <a:pt x="6085" y="9269"/>
                    <a:pt x="6048" y="9208"/>
                  </a:cubicBezTo>
                  <a:cubicBezTo>
                    <a:pt x="5056" y="7660"/>
                    <a:pt x="1157" y="1585"/>
                    <a:pt x="166" y="32"/>
                  </a:cubicBezTo>
                  <a:cubicBezTo>
                    <a:pt x="149" y="10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438175" y="-1845525"/>
              <a:ext cx="153000" cy="235000"/>
            </a:xfrm>
            <a:custGeom>
              <a:avLst/>
              <a:gdLst/>
              <a:ahLst/>
              <a:cxnLst/>
              <a:rect l="l" t="t" r="r" b="b"/>
              <a:pathLst>
                <a:path w="6120" h="9400" extrusionOk="0">
                  <a:moveTo>
                    <a:pt x="127" y="74"/>
                  </a:moveTo>
                  <a:cubicBezTo>
                    <a:pt x="136" y="74"/>
                    <a:pt x="146" y="79"/>
                    <a:pt x="156" y="93"/>
                  </a:cubicBezTo>
                  <a:lnTo>
                    <a:pt x="6038" y="9269"/>
                  </a:lnTo>
                  <a:cubicBezTo>
                    <a:pt x="6042" y="9274"/>
                    <a:pt x="6042" y="9284"/>
                    <a:pt x="6042" y="9293"/>
                  </a:cubicBezTo>
                  <a:cubicBezTo>
                    <a:pt x="6038" y="9303"/>
                    <a:pt x="6033" y="9313"/>
                    <a:pt x="6023" y="9317"/>
                  </a:cubicBezTo>
                  <a:cubicBezTo>
                    <a:pt x="6013" y="9322"/>
                    <a:pt x="6004" y="9327"/>
                    <a:pt x="5994" y="9327"/>
                  </a:cubicBezTo>
                  <a:cubicBezTo>
                    <a:pt x="5984" y="9322"/>
                    <a:pt x="5980" y="9317"/>
                    <a:pt x="5975" y="9308"/>
                  </a:cubicBezTo>
                  <a:lnTo>
                    <a:pt x="88" y="132"/>
                  </a:lnTo>
                  <a:cubicBezTo>
                    <a:pt x="83" y="122"/>
                    <a:pt x="78" y="108"/>
                    <a:pt x="88" y="98"/>
                  </a:cubicBezTo>
                  <a:cubicBezTo>
                    <a:pt x="93" y="84"/>
                    <a:pt x="107" y="74"/>
                    <a:pt x="127" y="74"/>
                  </a:cubicBezTo>
                  <a:close/>
                  <a:moveTo>
                    <a:pt x="129" y="1"/>
                  </a:moveTo>
                  <a:cubicBezTo>
                    <a:pt x="125" y="1"/>
                    <a:pt x="121" y="1"/>
                    <a:pt x="117" y="1"/>
                  </a:cubicBezTo>
                  <a:cubicBezTo>
                    <a:pt x="74" y="1"/>
                    <a:pt x="35" y="26"/>
                    <a:pt x="15" y="64"/>
                  </a:cubicBezTo>
                  <a:cubicBezTo>
                    <a:pt x="1" y="98"/>
                    <a:pt x="1" y="142"/>
                    <a:pt x="25" y="175"/>
                  </a:cubicBezTo>
                  <a:lnTo>
                    <a:pt x="5907" y="9351"/>
                  </a:lnTo>
                  <a:cubicBezTo>
                    <a:pt x="5926" y="9380"/>
                    <a:pt x="5960" y="9400"/>
                    <a:pt x="5999" y="9400"/>
                  </a:cubicBezTo>
                  <a:cubicBezTo>
                    <a:pt x="6023" y="9400"/>
                    <a:pt x="6042" y="9395"/>
                    <a:pt x="6062" y="9380"/>
                  </a:cubicBezTo>
                  <a:cubicBezTo>
                    <a:pt x="6086" y="9366"/>
                    <a:pt x="6105" y="9342"/>
                    <a:pt x="6115" y="9317"/>
                  </a:cubicBezTo>
                  <a:cubicBezTo>
                    <a:pt x="6120" y="9284"/>
                    <a:pt x="6115" y="9255"/>
                    <a:pt x="6100" y="9226"/>
                  </a:cubicBezTo>
                  <a:lnTo>
                    <a:pt x="214" y="50"/>
                  </a:lnTo>
                  <a:cubicBezTo>
                    <a:pt x="196" y="19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479050" y="-1803500"/>
              <a:ext cx="234800" cy="150925"/>
            </a:xfrm>
            <a:custGeom>
              <a:avLst/>
              <a:gdLst/>
              <a:ahLst/>
              <a:cxnLst/>
              <a:rect l="l" t="t" r="r" b="b"/>
              <a:pathLst>
                <a:path w="9392" h="6037" extrusionOk="0">
                  <a:moveTo>
                    <a:pt x="109" y="0"/>
                  </a:moveTo>
                  <a:cubicBezTo>
                    <a:pt x="42" y="0"/>
                    <a:pt x="0" y="95"/>
                    <a:pt x="69" y="139"/>
                  </a:cubicBezTo>
                  <a:lnTo>
                    <a:pt x="9245" y="6026"/>
                  </a:lnTo>
                  <a:cubicBezTo>
                    <a:pt x="9258" y="6034"/>
                    <a:pt x="9271" y="6037"/>
                    <a:pt x="9283" y="6037"/>
                  </a:cubicBezTo>
                  <a:cubicBezTo>
                    <a:pt x="9348" y="6037"/>
                    <a:pt x="9392" y="5944"/>
                    <a:pt x="9327" y="5895"/>
                  </a:cubicBezTo>
                  <a:lnTo>
                    <a:pt x="151" y="13"/>
                  </a:lnTo>
                  <a:cubicBezTo>
                    <a:pt x="136" y="4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479150" y="-1804450"/>
              <a:ext cx="235450" cy="152825"/>
            </a:xfrm>
            <a:custGeom>
              <a:avLst/>
              <a:gdLst/>
              <a:ahLst/>
              <a:cxnLst/>
              <a:rect l="l" t="t" r="r" b="b"/>
              <a:pathLst>
                <a:path w="9418" h="6113" extrusionOk="0">
                  <a:moveTo>
                    <a:pt x="114" y="75"/>
                  </a:moveTo>
                  <a:cubicBezTo>
                    <a:pt x="121" y="75"/>
                    <a:pt x="129" y="77"/>
                    <a:pt x="136" y="80"/>
                  </a:cubicBezTo>
                  <a:lnTo>
                    <a:pt x="9307" y="5962"/>
                  </a:lnTo>
                  <a:cubicBezTo>
                    <a:pt x="9321" y="5967"/>
                    <a:pt x="9326" y="5982"/>
                    <a:pt x="9326" y="5991"/>
                  </a:cubicBezTo>
                  <a:cubicBezTo>
                    <a:pt x="9326" y="6011"/>
                    <a:pt x="9316" y="6025"/>
                    <a:pt x="9302" y="6030"/>
                  </a:cubicBezTo>
                  <a:cubicBezTo>
                    <a:pt x="9297" y="6032"/>
                    <a:pt x="9291" y="6034"/>
                    <a:pt x="9285" y="6034"/>
                  </a:cubicBezTo>
                  <a:cubicBezTo>
                    <a:pt x="9279" y="6034"/>
                    <a:pt x="9273" y="6032"/>
                    <a:pt x="9268" y="6030"/>
                  </a:cubicBezTo>
                  <a:lnTo>
                    <a:pt x="92" y="148"/>
                  </a:lnTo>
                  <a:lnTo>
                    <a:pt x="92" y="143"/>
                  </a:lnTo>
                  <a:cubicBezTo>
                    <a:pt x="73" y="134"/>
                    <a:pt x="68" y="109"/>
                    <a:pt x="82" y="90"/>
                  </a:cubicBezTo>
                  <a:cubicBezTo>
                    <a:pt x="89" y="81"/>
                    <a:pt x="101" y="75"/>
                    <a:pt x="114" y="75"/>
                  </a:cubicBezTo>
                  <a:close/>
                  <a:moveTo>
                    <a:pt x="114" y="0"/>
                  </a:moveTo>
                  <a:cubicBezTo>
                    <a:pt x="99" y="0"/>
                    <a:pt x="83" y="4"/>
                    <a:pt x="68" y="13"/>
                  </a:cubicBezTo>
                  <a:cubicBezTo>
                    <a:pt x="29" y="32"/>
                    <a:pt x="0" y="71"/>
                    <a:pt x="0" y="114"/>
                  </a:cubicBezTo>
                  <a:cubicBezTo>
                    <a:pt x="0" y="153"/>
                    <a:pt x="20" y="192"/>
                    <a:pt x="53" y="211"/>
                  </a:cubicBezTo>
                  <a:lnTo>
                    <a:pt x="9229" y="6093"/>
                  </a:lnTo>
                  <a:cubicBezTo>
                    <a:pt x="9244" y="6107"/>
                    <a:pt x="9268" y="6112"/>
                    <a:pt x="9287" y="6112"/>
                  </a:cubicBezTo>
                  <a:cubicBezTo>
                    <a:pt x="9326" y="6112"/>
                    <a:pt x="9360" y="6093"/>
                    <a:pt x="9384" y="6059"/>
                  </a:cubicBezTo>
                  <a:cubicBezTo>
                    <a:pt x="9418" y="6006"/>
                    <a:pt x="9403" y="5933"/>
                    <a:pt x="9350" y="5904"/>
                  </a:cubicBezTo>
                  <a:lnTo>
                    <a:pt x="174" y="17"/>
                  </a:lnTo>
                  <a:cubicBezTo>
                    <a:pt x="155" y="7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458325" y="-1823975"/>
              <a:ext cx="193375" cy="191875"/>
            </a:xfrm>
            <a:custGeom>
              <a:avLst/>
              <a:gdLst/>
              <a:ahLst/>
              <a:cxnLst/>
              <a:rect l="l" t="t" r="r" b="b"/>
              <a:pathLst>
                <a:path w="7735" h="7675" extrusionOk="0">
                  <a:moveTo>
                    <a:pt x="7626" y="0"/>
                  </a:moveTo>
                  <a:cubicBezTo>
                    <a:pt x="7610" y="0"/>
                    <a:pt x="7594" y="6"/>
                    <a:pt x="7579" y="20"/>
                  </a:cubicBezTo>
                  <a:lnTo>
                    <a:pt x="52" y="7546"/>
                  </a:lnTo>
                  <a:cubicBezTo>
                    <a:pt x="0" y="7602"/>
                    <a:pt x="48" y="7675"/>
                    <a:pt x="106" y="7675"/>
                  </a:cubicBezTo>
                  <a:cubicBezTo>
                    <a:pt x="124" y="7675"/>
                    <a:pt x="142" y="7668"/>
                    <a:pt x="159" y="7653"/>
                  </a:cubicBezTo>
                  <a:lnTo>
                    <a:pt x="7685" y="131"/>
                  </a:lnTo>
                  <a:cubicBezTo>
                    <a:pt x="7734" y="74"/>
                    <a:pt x="7683" y="0"/>
                    <a:pt x="762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3458850" y="-1824975"/>
              <a:ext cx="194250" cy="193900"/>
            </a:xfrm>
            <a:custGeom>
              <a:avLst/>
              <a:gdLst/>
              <a:ahLst/>
              <a:cxnLst/>
              <a:rect l="l" t="t" r="r" b="b"/>
              <a:pathLst>
                <a:path w="7770" h="7756" extrusionOk="0">
                  <a:moveTo>
                    <a:pt x="7648" y="74"/>
                  </a:moveTo>
                  <a:cubicBezTo>
                    <a:pt x="7658" y="79"/>
                    <a:pt x="7668" y="84"/>
                    <a:pt x="7677" y="89"/>
                  </a:cubicBezTo>
                  <a:cubicBezTo>
                    <a:pt x="7682" y="98"/>
                    <a:pt x="7687" y="103"/>
                    <a:pt x="7687" y="118"/>
                  </a:cubicBezTo>
                  <a:cubicBezTo>
                    <a:pt x="7687" y="127"/>
                    <a:pt x="7687" y="137"/>
                    <a:pt x="7677" y="142"/>
                  </a:cubicBezTo>
                  <a:lnTo>
                    <a:pt x="151" y="7668"/>
                  </a:lnTo>
                  <a:cubicBezTo>
                    <a:pt x="143" y="7676"/>
                    <a:pt x="135" y="7679"/>
                    <a:pt x="126" y="7679"/>
                  </a:cubicBezTo>
                  <a:cubicBezTo>
                    <a:pt x="97" y="7679"/>
                    <a:pt x="71" y="7641"/>
                    <a:pt x="98" y="7615"/>
                  </a:cubicBezTo>
                  <a:lnTo>
                    <a:pt x="7624" y="89"/>
                  </a:lnTo>
                  <a:cubicBezTo>
                    <a:pt x="7629" y="79"/>
                    <a:pt x="7639" y="79"/>
                    <a:pt x="7648" y="79"/>
                  </a:cubicBezTo>
                  <a:lnTo>
                    <a:pt x="7648" y="74"/>
                  </a:lnTo>
                  <a:close/>
                  <a:moveTo>
                    <a:pt x="7645" y="1"/>
                  </a:moveTo>
                  <a:cubicBezTo>
                    <a:pt x="7617" y="1"/>
                    <a:pt x="7592" y="14"/>
                    <a:pt x="7571" y="35"/>
                  </a:cubicBezTo>
                  <a:lnTo>
                    <a:pt x="44" y="7562"/>
                  </a:lnTo>
                  <a:cubicBezTo>
                    <a:pt x="1" y="7605"/>
                    <a:pt x="1" y="7678"/>
                    <a:pt x="44" y="7722"/>
                  </a:cubicBezTo>
                  <a:cubicBezTo>
                    <a:pt x="69" y="7741"/>
                    <a:pt x="98" y="7755"/>
                    <a:pt x="127" y="7755"/>
                  </a:cubicBezTo>
                  <a:cubicBezTo>
                    <a:pt x="160" y="7755"/>
                    <a:pt x="185" y="7741"/>
                    <a:pt x="209" y="7722"/>
                  </a:cubicBezTo>
                  <a:lnTo>
                    <a:pt x="7735" y="195"/>
                  </a:lnTo>
                  <a:cubicBezTo>
                    <a:pt x="7755" y="171"/>
                    <a:pt x="7769" y="142"/>
                    <a:pt x="7769" y="108"/>
                  </a:cubicBezTo>
                  <a:cubicBezTo>
                    <a:pt x="7759" y="50"/>
                    <a:pt x="7716" y="6"/>
                    <a:pt x="7658" y="2"/>
                  </a:cubicBezTo>
                  <a:cubicBezTo>
                    <a:pt x="7653" y="1"/>
                    <a:pt x="7649" y="1"/>
                    <a:pt x="7645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297750" y="-1853000"/>
              <a:ext cx="61825" cy="60375"/>
            </a:xfrm>
            <a:custGeom>
              <a:avLst/>
              <a:gdLst/>
              <a:ahLst/>
              <a:cxnLst/>
              <a:rect l="l" t="t" r="r" b="b"/>
              <a:pathLst>
                <a:path w="2473" h="2415" extrusionOk="0">
                  <a:moveTo>
                    <a:pt x="110" y="0"/>
                  </a:moveTo>
                  <a:cubicBezTo>
                    <a:pt x="50" y="0"/>
                    <a:pt x="0" y="74"/>
                    <a:pt x="53" y="131"/>
                  </a:cubicBezTo>
                  <a:lnTo>
                    <a:pt x="2312" y="2395"/>
                  </a:lnTo>
                  <a:cubicBezTo>
                    <a:pt x="2328" y="2409"/>
                    <a:pt x="2345" y="2414"/>
                    <a:pt x="2362" y="2414"/>
                  </a:cubicBezTo>
                  <a:cubicBezTo>
                    <a:pt x="2421" y="2414"/>
                    <a:pt x="2472" y="2340"/>
                    <a:pt x="2423" y="2284"/>
                  </a:cubicBezTo>
                  <a:lnTo>
                    <a:pt x="159" y="20"/>
                  </a:lnTo>
                  <a:cubicBezTo>
                    <a:pt x="143" y="6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299200" y="-1854000"/>
              <a:ext cx="63600" cy="62325"/>
            </a:xfrm>
            <a:custGeom>
              <a:avLst/>
              <a:gdLst/>
              <a:ahLst/>
              <a:cxnLst/>
              <a:rect l="l" t="t" r="r" b="b"/>
              <a:pathLst>
                <a:path w="2544" h="2493" extrusionOk="0">
                  <a:moveTo>
                    <a:pt x="164" y="79"/>
                  </a:moveTo>
                  <a:cubicBezTo>
                    <a:pt x="174" y="79"/>
                    <a:pt x="184" y="79"/>
                    <a:pt x="193" y="89"/>
                  </a:cubicBezTo>
                  <a:lnTo>
                    <a:pt x="2452" y="2353"/>
                  </a:lnTo>
                  <a:cubicBezTo>
                    <a:pt x="2462" y="2357"/>
                    <a:pt x="2467" y="2372"/>
                    <a:pt x="2462" y="2386"/>
                  </a:cubicBezTo>
                  <a:cubicBezTo>
                    <a:pt x="2462" y="2401"/>
                    <a:pt x="2447" y="2411"/>
                    <a:pt x="2433" y="2415"/>
                  </a:cubicBezTo>
                  <a:cubicBezTo>
                    <a:pt x="2430" y="2417"/>
                    <a:pt x="2427" y="2417"/>
                    <a:pt x="2424" y="2417"/>
                  </a:cubicBezTo>
                  <a:cubicBezTo>
                    <a:pt x="2416" y="2417"/>
                    <a:pt x="2406" y="2413"/>
                    <a:pt x="2399" y="2406"/>
                  </a:cubicBezTo>
                  <a:lnTo>
                    <a:pt x="135" y="142"/>
                  </a:lnTo>
                  <a:cubicBezTo>
                    <a:pt x="121" y="128"/>
                    <a:pt x="121" y="103"/>
                    <a:pt x="135" y="89"/>
                  </a:cubicBezTo>
                  <a:cubicBezTo>
                    <a:pt x="145" y="84"/>
                    <a:pt x="155" y="79"/>
                    <a:pt x="164" y="79"/>
                  </a:cubicBezTo>
                  <a:close/>
                  <a:moveTo>
                    <a:pt x="163" y="1"/>
                  </a:moveTo>
                  <a:cubicBezTo>
                    <a:pt x="75" y="1"/>
                    <a:pt x="0" y="114"/>
                    <a:pt x="82" y="195"/>
                  </a:cubicBezTo>
                  <a:lnTo>
                    <a:pt x="2346" y="2459"/>
                  </a:lnTo>
                  <a:cubicBezTo>
                    <a:pt x="2365" y="2478"/>
                    <a:pt x="2394" y="2493"/>
                    <a:pt x="2423" y="2493"/>
                  </a:cubicBezTo>
                  <a:cubicBezTo>
                    <a:pt x="2433" y="2493"/>
                    <a:pt x="2442" y="2493"/>
                    <a:pt x="2452" y="2488"/>
                  </a:cubicBezTo>
                  <a:cubicBezTo>
                    <a:pt x="2491" y="2478"/>
                    <a:pt x="2525" y="2444"/>
                    <a:pt x="2534" y="2406"/>
                  </a:cubicBezTo>
                  <a:cubicBezTo>
                    <a:pt x="2544" y="2367"/>
                    <a:pt x="2534" y="2324"/>
                    <a:pt x="2505" y="2299"/>
                  </a:cubicBezTo>
                  <a:lnTo>
                    <a:pt x="242" y="36"/>
                  </a:lnTo>
                  <a:cubicBezTo>
                    <a:pt x="217" y="11"/>
                    <a:pt x="189" y="1"/>
                    <a:pt x="163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3311900" y="-1833600"/>
              <a:ext cx="56650" cy="55125"/>
            </a:xfrm>
            <a:custGeom>
              <a:avLst/>
              <a:gdLst/>
              <a:ahLst/>
              <a:cxnLst/>
              <a:rect l="l" t="t" r="r" b="b"/>
              <a:pathLst>
                <a:path w="2266" h="2205" extrusionOk="0">
                  <a:moveTo>
                    <a:pt x="110" y="1"/>
                  </a:moveTo>
                  <a:cubicBezTo>
                    <a:pt x="53" y="1"/>
                    <a:pt x="1" y="78"/>
                    <a:pt x="53" y="134"/>
                  </a:cubicBezTo>
                  <a:lnTo>
                    <a:pt x="2104" y="2180"/>
                  </a:lnTo>
                  <a:cubicBezTo>
                    <a:pt x="2120" y="2197"/>
                    <a:pt x="2138" y="2204"/>
                    <a:pt x="2156" y="2204"/>
                  </a:cubicBezTo>
                  <a:cubicBezTo>
                    <a:pt x="2214" y="2204"/>
                    <a:pt x="2266" y="2129"/>
                    <a:pt x="2210" y="2073"/>
                  </a:cubicBezTo>
                  <a:lnTo>
                    <a:pt x="159" y="23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313175" y="-1834475"/>
              <a:ext cx="58350" cy="56950"/>
            </a:xfrm>
            <a:custGeom>
              <a:avLst/>
              <a:gdLst/>
              <a:ahLst/>
              <a:cxnLst/>
              <a:rect l="l" t="t" r="r" b="b"/>
              <a:pathLst>
                <a:path w="2334" h="2278" extrusionOk="0">
                  <a:moveTo>
                    <a:pt x="162" y="77"/>
                  </a:moveTo>
                  <a:cubicBezTo>
                    <a:pt x="172" y="77"/>
                    <a:pt x="177" y="82"/>
                    <a:pt x="186" y="91"/>
                  </a:cubicBezTo>
                  <a:lnTo>
                    <a:pt x="2237" y="2133"/>
                  </a:lnTo>
                  <a:cubicBezTo>
                    <a:pt x="2242" y="2142"/>
                    <a:pt x="2247" y="2157"/>
                    <a:pt x="2247" y="2167"/>
                  </a:cubicBezTo>
                  <a:cubicBezTo>
                    <a:pt x="2242" y="2181"/>
                    <a:pt x="2228" y="2196"/>
                    <a:pt x="2213" y="2200"/>
                  </a:cubicBezTo>
                  <a:cubicBezTo>
                    <a:pt x="2203" y="2200"/>
                    <a:pt x="2189" y="2200"/>
                    <a:pt x="2179" y="2191"/>
                  </a:cubicBezTo>
                  <a:lnTo>
                    <a:pt x="133" y="140"/>
                  </a:lnTo>
                  <a:cubicBezTo>
                    <a:pt x="119" y="125"/>
                    <a:pt x="119" y="101"/>
                    <a:pt x="133" y="87"/>
                  </a:cubicBezTo>
                  <a:cubicBezTo>
                    <a:pt x="138" y="82"/>
                    <a:pt x="148" y="77"/>
                    <a:pt x="162" y="77"/>
                  </a:cubicBezTo>
                  <a:close/>
                  <a:moveTo>
                    <a:pt x="162" y="0"/>
                  </a:moveTo>
                  <a:cubicBezTo>
                    <a:pt x="75" y="0"/>
                    <a:pt x="0" y="111"/>
                    <a:pt x="75" y="193"/>
                  </a:cubicBezTo>
                  <a:lnTo>
                    <a:pt x="2126" y="2244"/>
                  </a:lnTo>
                  <a:cubicBezTo>
                    <a:pt x="2145" y="2263"/>
                    <a:pt x="2174" y="2273"/>
                    <a:pt x="2203" y="2278"/>
                  </a:cubicBezTo>
                  <a:lnTo>
                    <a:pt x="2213" y="2278"/>
                  </a:lnTo>
                  <a:cubicBezTo>
                    <a:pt x="2242" y="2273"/>
                    <a:pt x="2266" y="2258"/>
                    <a:pt x="2286" y="2239"/>
                  </a:cubicBezTo>
                  <a:cubicBezTo>
                    <a:pt x="2334" y="2196"/>
                    <a:pt x="2334" y="2123"/>
                    <a:pt x="2286" y="2079"/>
                  </a:cubicBezTo>
                  <a:lnTo>
                    <a:pt x="239" y="33"/>
                  </a:lnTo>
                  <a:cubicBezTo>
                    <a:pt x="215" y="10"/>
                    <a:pt x="188" y="0"/>
                    <a:pt x="162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325950" y="-1814075"/>
              <a:ext cx="51075" cy="49625"/>
            </a:xfrm>
            <a:custGeom>
              <a:avLst/>
              <a:gdLst/>
              <a:ahLst/>
              <a:cxnLst/>
              <a:rect l="l" t="t" r="r" b="b"/>
              <a:pathLst>
                <a:path w="2043" h="1985" extrusionOk="0">
                  <a:moveTo>
                    <a:pt x="110" y="1"/>
                  </a:moveTo>
                  <a:cubicBezTo>
                    <a:pt x="51" y="1"/>
                    <a:pt x="0" y="75"/>
                    <a:pt x="49" y="132"/>
                  </a:cubicBezTo>
                  <a:lnTo>
                    <a:pt x="1887" y="1965"/>
                  </a:lnTo>
                  <a:cubicBezTo>
                    <a:pt x="1902" y="1979"/>
                    <a:pt x="1919" y="1984"/>
                    <a:pt x="1935" y="1984"/>
                  </a:cubicBezTo>
                  <a:cubicBezTo>
                    <a:pt x="1992" y="1984"/>
                    <a:pt x="2043" y="1910"/>
                    <a:pt x="1994" y="1854"/>
                  </a:cubicBezTo>
                  <a:lnTo>
                    <a:pt x="160" y="20"/>
                  </a:lnTo>
                  <a:cubicBezTo>
                    <a:pt x="144" y="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3326175" y="-1815050"/>
              <a:ext cx="51900" cy="51550"/>
            </a:xfrm>
            <a:custGeom>
              <a:avLst/>
              <a:gdLst/>
              <a:ahLst/>
              <a:cxnLst/>
              <a:rect l="l" t="t" r="r" b="b"/>
              <a:pathLst>
                <a:path w="2076" h="2062" extrusionOk="0">
                  <a:moveTo>
                    <a:pt x="124" y="77"/>
                  </a:moveTo>
                  <a:cubicBezTo>
                    <a:pt x="131" y="77"/>
                    <a:pt x="138" y="81"/>
                    <a:pt x="145" y="88"/>
                  </a:cubicBezTo>
                  <a:lnTo>
                    <a:pt x="1978" y="1922"/>
                  </a:lnTo>
                  <a:cubicBezTo>
                    <a:pt x="2001" y="1948"/>
                    <a:pt x="1976" y="1984"/>
                    <a:pt x="1948" y="1984"/>
                  </a:cubicBezTo>
                  <a:cubicBezTo>
                    <a:pt x="1940" y="1984"/>
                    <a:pt x="1932" y="1981"/>
                    <a:pt x="1925" y="1975"/>
                  </a:cubicBezTo>
                  <a:lnTo>
                    <a:pt x="92" y="142"/>
                  </a:lnTo>
                  <a:cubicBezTo>
                    <a:pt x="82" y="137"/>
                    <a:pt x="77" y="127"/>
                    <a:pt x="77" y="117"/>
                  </a:cubicBezTo>
                  <a:cubicBezTo>
                    <a:pt x="82" y="93"/>
                    <a:pt x="97" y="79"/>
                    <a:pt x="116" y="79"/>
                  </a:cubicBezTo>
                  <a:cubicBezTo>
                    <a:pt x="119" y="77"/>
                    <a:pt x="121" y="77"/>
                    <a:pt x="124" y="77"/>
                  </a:cubicBezTo>
                  <a:close/>
                  <a:moveTo>
                    <a:pt x="124" y="0"/>
                  </a:moveTo>
                  <a:cubicBezTo>
                    <a:pt x="120" y="0"/>
                    <a:pt x="116" y="1"/>
                    <a:pt x="111" y="1"/>
                  </a:cubicBezTo>
                  <a:cubicBezTo>
                    <a:pt x="82" y="1"/>
                    <a:pt x="58" y="16"/>
                    <a:pt x="39" y="35"/>
                  </a:cubicBezTo>
                  <a:cubicBezTo>
                    <a:pt x="19" y="54"/>
                    <a:pt x="5" y="84"/>
                    <a:pt x="5" y="108"/>
                  </a:cubicBezTo>
                  <a:cubicBezTo>
                    <a:pt x="0" y="142"/>
                    <a:pt x="15" y="171"/>
                    <a:pt x="34" y="195"/>
                  </a:cubicBezTo>
                  <a:lnTo>
                    <a:pt x="1872" y="2028"/>
                  </a:lnTo>
                  <a:cubicBezTo>
                    <a:pt x="1891" y="2052"/>
                    <a:pt x="1916" y="2062"/>
                    <a:pt x="1949" y="2062"/>
                  </a:cubicBezTo>
                  <a:cubicBezTo>
                    <a:pt x="1978" y="2062"/>
                    <a:pt x="2007" y="2047"/>
                    <a:pt x="2032" y="2028"/>
                  </a:cubicBezTo>
                  <a:cubicBezTo>
                    <a:pt x="2075" y="1984"/>
                    <a:pt x="2075" y="1912"/>
                    <a:pt x="2032" y="1868"/>
                  </a:cubicBezTo>
                  <a:lnTo>
                    <a:pt x="198" y="35"/>
                  </a:lnTo>
                  <a:cubicBezTo>
                    <a:pt x="177" y="14"/>
                    <a:pt x="153" y="0"/>
                    <a:pt x="124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3340075" y="-1794675"/>
              <a:ext cx="45725" cy="44250"/>
            </a:xfrm>
            <a:custGeom>
              <a:avLst/>
              <a:gdLst/>
              <a:ahLst/>
              <a:cxnLst/>
              <a:rect l="l" t="t" r="r" b="b"/>
              <a:pathLst>
                <a:path w="1829" h="1770" extrusionOk="0">
                  <a:moveTo>
                    <a:pt x="107" y="1"/>
                  </a:moveTo>
                  <a:cubicBezTo>
                    <a:pt x="49" y="1"/>
                    <a:pt x="1" y="74"/>
                    <a:pt x="53" y="129"/>
                  </a:cubicBezTo>
                  <a:lnTo>
                    <a:pt x="1673" y="1750"/>
                  </a:lnTo>
                  <a:lnTo>
                    <a:pt x="1669" y="1750"/>
                  </a:lnTo>
                  <a:cubicBezTo>
                    <a:pt x="1685" y="1764"/>
                    <a:pt x="1702" y="1770"/>
                    <a:pt x="1719" y="1770"/>
                  </a:cubicBezTo>
                  <a:cubicBezTo>
                    <a:pt x="1778" y="1770"/>
                    <a:pt x="1829" y="1696"/>
                    <a:pt x="1780" y="1643"/>
                  </a:cubicBezTo>
                  <a:lnTo>
                    <a:pt x="159" y="23"/>
                  </a:lnTo>
                  <a:cubicBezTo>
                    <a:pt x="143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3340325" y="-1795575"/>
              <a:ext cx="46325" cy="46225"/>
            </a:xfrm>
            <a:custGeom>
              <a:avLst/>
              <a:gdLst/>
              <a:ahLst/>
              <a:cxnLst/>
              <a:rect l="l" t="t" r="r" b="b"/>
              <a:pathLst>
                <a:path w="1853" h="1849" extrusionOk="0">
                  <a:moveTo>
                    <a:pt x="121" y="74"/>
                  </a:moveTo>
                  <a:cubicBezTo>
                    <a:pt x="131" y="74"/>
                    <a:pt x="140" y="78"/>
                    <a:pt x="145" y="88"/>
                  </a:cubicBezTo>
                  <a:lnTo>
                    <a:pt x="1766" y="1704"/>
                  </a:lnTo>
                  <a:cubicBezTo>
                    <a:pt x="1775" y="1713"/>
                    <a:pt x="1775" y="1728"/>
                    <a:pt x="1775" y="1738"/>
                  </a:cubicBezTo>
                  <a:cubicBezTo>
                    <a:pt x="1770" y="1752"/>
                    <a:pt x="1756" y="1767"/>
                    <a:pt x="1741" y="1771"/>
                  </a:cubicBezTo>
                  <a:cubicBezTo>
                    <a:pt x="1732" y="1771"/>
                    <a:pt x="1717" y="1771"/>
                    <a:pt x="1712" y="1762"/>
                  </a:cubicBezTo>
                  <a:lnTo>
                    <a:pt x="92" y="141"/>
                  </a:lnTo>
                  <a:cubicBezTo>
                    <a:pt x="78" y="127"/>
                    <a:pt x="78" y="103"/>
                    <a:pt x="92" y="88"/>
                  </a:cubicBezTo>
                  <a:cubicBezTo>
                    <a:pt x="97" y="83"/>
                    <a:pt x="107" y="78"/>
                    <a:pt x="121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0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8"/>
                    <a:pt x="0" y="107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654" y="1815"/>
                  </a:lnTo>
                  <a:cubicBezTo>
                    <a:pt x="1674" y="1834"/>
                    <a:pt x="1703" y="1849"/>
                    <a:pt x="1732" y="1849"/>
                  </a:cubicBezTo>
                  <a:cubicBezTo>
                    <a:pt x="1741" y="1849"/>
                    <a:pt x="1751" y="1844"/>
                    <a:pt x="1761" y="1844"/>
                  </a:cubicBezTo>
                  <a:cubicBezTo>
                    <a:pt x="1800" y="1834"/>
                    <a:pt x="1833" y="1800"/>
                    <a:pt x="1843" y="1757"/>
                  </a:cubicBezTo>
                  <a:cubicBezTo>
                    <a:pt x="1853" y="1718"/>
                    <a:pt x="1843" y="1679"/>
                    <a:pt x="1814" y="1650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3354125" y="-1775125"/>
              <a:ext cx="40325" cy="38850"/>
            </a:xfrm>
            <a:custGeom>
              <a:avLst/>
              <a:gdLst/>
              <a:ahLst/>
              <a:cxnLst/>
              <a:rect l="l" t="t" r="r" b="b"/>
              <a:pathLst>
                <a:path w="1613" h="1554" extrusionOk="0">
                  <a:moveTo>
                    <a:pt x="110" y="0"/>
                  </a:moveTo>
                  <a:cubicBezTo>
                    <a:pt x="51" y="0"/>
                    <a:pt x="0" y="73"/>
                    <a:pt x="49" y="126"/>
                  </a:cubicBezTo>
                  <a:lnTo>
                    <a:pt x="1457" y="1534"/>
                  </a:lnTo>
                  <a:cubicBezTo>
                    <a:pt x="1472" y="1548"/>
                    <a:pt x="1488" y="1554"/>
                    <a:pt x="1504" y="1554"/>
                  </a:cubicBezTo>
                  <a:cubicBezTo>
                    <a:pt x="1561" y="1554"/>
                    <a:pt x="1612" y="1479"/>
                    <a:pt x="1563" y="1423"/>
                  </a:cubicBezTo>
                  <a:lnTo>
                    <a:pt x="160" y="20"/>
                  </a:lnTo>
                  <a:cubicBezTo>
                    <a:pt x="144" y="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3354725" y="-1776125"/>
              <a:ext cx="41500" cy="40800"/>
            </a:xfrm>
            <a:custGeom>
              <a:avLst/>
              <a:gdLst/>
              <a:ahLst/>
              <a:cxnLst/>
              <a:rect l="l" t="t" r="r" b="b"/>
              <a:pathLst>
                <a:path w="1660" h="1632" extrusionOk="0">
                  <a:moveTo>
                    <a:pt x="131" y="74"/>
                  </a:moveTo>
                  <a:cubicBezTo>
                    <a:pt x="141" y="79"/>
                    <a:pt x="150" y="79"/>
                    <a:pt x="155" y="89"/>
                  </a:cubicBezTo>
                  <a:lnTo>
                    <a:pt x="1558" y="1492"/>
                  </a:lnTo>
                  <a:cubicBezTo>
                    <a:pt x="1577" y="1506"/>
                    <a:pt x="1577" y="1530"/>
                    <a:pt x="1558" y="1545"/>
                  </a:cubicBezTo>
                  <a:cubicBezTo>
                    <a:pt x="1553" y="1552"/>
                    <a:pt x="1545" y="1556"/>
                    <a:pt x="1536" y="1556"/>
                  </a:cubicBezTo>
                  <a:cubicBezTo>
                    <a:pt x="1527" y="1556"/>
                    <a:pt x="1517" y="1552"/>
                    <a:pt x="1510" y="1545"/>
                  </a:cubicBezTo>
                  <a:lnTo>
                    <a:pt x="102" y="142"/>
                  </a:lnTo>
                  <a:cubicBezTo>
                    <a:pt x="97" y="132"/>
                    <a:pt x="92" y="123"/>
                    <a:pt x="92" y="113"/>
                  </a:cubicBezTo>
                  <a:cubicBezTo>
                    <a:pt x="92" y="103"/>
                    <a:pt x="97" y="94"/>
                    <a:pt x="107" y="89"/>
                  </a:cubicBezTo>
                  <a:cubicBezTo>
                    <a:pt x="112" y="84"/>
                    <a:pt x="121" y="79"/>
                    <a:pt x="131" y="74"/>
                  </a:cubicBezTo>
                  <a:close/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92" y="2"/>
                    <a:pt x="68" y="16"/>
                    <a:pt x="49" y="36"/>
                  </a:cubicBezTo>
                  <a:cubicBezTo>
                    <a:pt x="1" y="79"/>
                    <a:pt x="1" y="152"/>
                    <a:pt x="49" y="195"/>
                  </a:cubicBezTo>
                  <a:lnTo>
                    <a:pt x="1452" y="1598"/>
                  </a:lnTo>
                  <a:cubicBezTo>
                    <a:pt x="1471" y="1622"/>
                    <a:pt x="1500" y="1632"/>
                    <a:pt x="1529" y="1632"/>
                  </a:cubicBezTo>
                  <a:cubicBezTo>
                    <a:pt x="1558" y="1632"/>
                    <a:pt x="1587" y="1617"/>
                    <a:pt x="1611" y="1598"/>
                  </a:cubicBezTo>
                  <a:cubicBezTo>
                    <a:pt x="1660" y="1554"/>
                    <a:pt x="1660" y="1482"/>
                    <a:pt x="1611" y="1438"/>
                  </a:cubicBezTo>
                  <a:lnTo>
                    <a:pt x="209" y="36"/>
                  </a:lnTo>
                  <a:cubicBezTo>
                    <a:pt x="187" y="15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3487375" y="-1663400"/>
              <a:ext cx="61800" cy="60325"/>
            </a:xfrm>
            <a:custGeom>
              <a:avLst/>
              <a:gdLst/>
              <a:ahLst/>
              <a:cxnLst/>
              <a:rect l="l" t="t" r="r" b="b"/>
              <a:pathLst>
                <a:path w="2472" h="2413" extrusionOk="0">
                  <a:moveTo>
                    <a:pt x="110" y="1"/>
                  </a:moveTo>
                  <a:cubicBezTo>
                    <a:pt x="51" y="1"/>
                    <a:pt x="1" y="74"/>
                    <a:pt x="54" y="127"/>
                  </a:cubicBezTo>
                  <a:lnTo>
                    <a:pt x="2317" y="2390"/>
                  </a:lnTo>
                  <a:cubicBezTo>
                    <a:pt x="2333" y="2406"/>
                    <a:pt x="2350" y="2413"/>
                    <a:pt x="2367" y="2413"/>
                  </a:cubicBezTo>
                  <a:cubicBezTo>
                    <a:pt x="2423" y="2413"/>
                    <a:pt x="2472" y="2340"/>
                    <a:pt x="2424" y="2284"/>
                  </a:cubicBezTo>
                  <a:lnTo>
                    <a:pt x="160" y="20"/>
                  </a:lnTo>
                  <a:cubicBezTo>
                    <a:pt x="144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3487625" y="-1664375"/>
              <a:ext cx="62675" cy="62325"/>
            </a:xfrm>
            <a:custGeom>
              <a:avLst/>
              <a:gdLst/>
              <a:ahLst/>
              <a:cxnLst/>
              <a:rect l="l" t="t" r="r" b="b"/>
              <a:pathLst>
                <a:path w="2507" h="2493" extrusionOk="0">
                  <a:moveTo>
                    <a:pt x="122" y="74"/>
                  </a:moveTo>
                  <a:cubicBezTo>
                    <a:pt x="131" y="79"/>
                    <a:pt x="136" y="79"/>
                    <a:pt x="146" y="83"/>
                  </a:cubicBezTo>
                  <a:lnTo>
                    <a:pt x="2405" y="2347"/>
                  </a:lnTo>
                  <a:cubicBezTo>
                    <a:pt x="2419" y="2362"/>
                    <a:pt x="2419" y="2386"/>
                    <a:pt x="2405" y="2400"/>
                  </a:cubicBezTo>
                  <a:cubicBezTo>
                    <a:pt x="2397" y="2408"/>
                    <a:pt x="2388" y="2411"/>
                    <a:pt x="2379" y="2411"/>
                  </a:cubicBezTo>
                  <a:cubicBezTo>
                    <a:pt x="2370" y="2411"/>
                    <a:pt x="2361" y="2408"/>
                    <a:pt x="2356" y="2400"/>
                  </a:cubicBezTo>
                  <a:lnTo>
                    <a:pt x="93" y="137"/>
                  </a:lnTo>
                  <a:cubicBezTo>
                    <a:pt x="78" y="122"/>
                    <a:pt x="78" y="98"/>
                    <a:pt x="93" y="83"/>
                  </a:cubicBezTo>
                  <a:cubicBezTo>
                    <a:pt x="97" y="79"/>
                    <a:pt x="107" y="74"/>
                    <a:pt x="117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6" y="1"/>
                    <a:pt x="112" y="1"/>
                  </a:cubicBezTo>
                  <a:cubicBezTo>
                    <a:pt x="54" y="6"/>
                    <a:pt x="5" y="50"/>
                    <a:pt x="1" y="108"/>
                  </a:cubicBezTo>
                  <a:cubicBezTo>
                    <a:pt x="1" y="141"/>
                    <a:pt x="10" y="171"/>
                    <a:pt x="34" y="195"/>
                  </a:cubicBezTo>
                  <a:lnTo>
                    <a:pt x="2298" y="2458"/>
                  </a:lnTo>
                  <a:cubicBezTo>
                    <a:pt x="2318" y="2478"/>
                    <a:pt x="2347" y="2492"/>
                    <a:pt x="2376" y="2492"/>
                  </a:cubicBezTo>
                  <a:cubicBezTo>
                    <a:pt x="2409" y="2492"/>
                    <a:pt x="2439" y="2478"/>
                    <a:pt x="2458" y="2454"/>
                  </a:cubicBezTo>
                  <a:cubicBezTo>
                    <a:pt x="2506" y="2415"/>
                    <a:pt x="2506" y="2338"/>
                    <a:pt x="2458" y="2299"/>
                  </a:cubicBezTo>
                  <a:lnTo>
                    <a:pt x="199" y="35"/>
                  </a:lnTo>
                  <a:cubicBezTo>
                    <a:pt x="178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3467975" y="-1677600"/>
              <a:ext cx="56625" cy="55100"/>
            </a:xfrm>
            <a:custGeom>
              <a:avLst/>
              <a:gdLst/>
              <a:ahLst/>
              <a:cxnLst/>
              <a:rect l="l" t="t" r="r" b="b"/>
              <a:pathLst>
                <a:path w="2265" h="2204" extrusionOk="0">
                  <a:moveTo>
                    <a:pt x="111" y="1"/>
                  </a:moveTo>
                  <a:cubicBezTo>
                    <a:pt x="51" y="1"/>
                    <a:pt x="0" y="77"/>
                    <a:pt x="56" y="134"/>
                  </a:cubicBezTo>
                  <a:cubicBezTo>
                    <a:pt x="1357" y="1435"/>
                    <a:pt x="801" y="878"/>
                    <a:pt x="2102" y="2180"/>
                  </a:cubicBezTo>
                  <a:cubicBezTo>
                    <a:pt x="2119" y="2197"/>
                    <a:pt x="2138" y="2204"/>
                    <a:pt x="2157" y="2204"/>
                  </a:cubicBezTo>
                  <a:cubicBezTo>
                    <a:pt x="2215" y="2204"/>
                    <a:pt x="2264" y="2129"/>
                    <a:pt x="2209" y="2073"/>
                  </a:cubicBezTo>
                  <a:lnTo>
                    <a:pt x="163" y="22"/>
                  </a:lnTo>
                  <a:cubicBezTo>
                    <a:pt x="146" y="7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3469175" y="-1678375"/>
              <a:ext cx="58000" cy="56850"/>
            </a:xfrm>
            <a:custGeom>
              <a:avLst/>
              <a:gdLst/>
              <a:ahLst/>
              <a:cxnLst/>
              <a:rect l="l" t="t" r="r" b="b"/>
              <a:pathLst>
                <a:path w="2320" h="2274" extrusionOk="0">
                  <a:moveTo>
                    <a:pt x="157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2233" y="2133"/>
                  </a:lnTo>
                  <a:cubicBezTo>
                    <a:pt x="2242" y="2138"/>
                    <a:pt x="2247" y="2148"/>
                    <a:pt x="2247" y="2157"/>
                  </a:cubicBezTo>
                  <a:cubicBezTo>
                    <a:pt x="2242" y="2167"/>
                    <a:pt x="2237" y="2177"/>
                    <a:pt x="2233" y="2182"/>
                  </a:cubicBezTo>
                  <a:cubicBezTo>
                    <a:pt x="2223" y="2191"/>
                    <a:pt x="2218" y="2196"/>
                    <a:pt x="2208" y="2196"/>
                  </a:cubicBezTo>
                  <a:cubicBezTo>
                    <a:pt x="2194" y="2196"/>
                    <a:pt x="2184" y="2191"/>
                    <a:pt x="2179" y="2186"/>
                  </a:cubicBezTo>
                  <a:lnTo>
                    <a:pt x="133" y="136"/>
                  </a:lnTo>
                  <a:cubicBezTo>
                    <a:pt x="114" y="121"/>
                    <a:pt x="114" y="97"/>
                    <a:pt x="133" y="87"/>
                  </a:cubicBezTo>
                  <a:cubicBezTo>
                    <a:pt x="138" y="78"/>
                    <a:pt x="148" y="73"/>
                    <a:pt x="157" y="73"/>
                  </a:cubicBezTo>
                  <a:close/>
                  <a:moveTo>
                    <a:pt x="160" y="1"/>
                  </a:moveTo>
                  <a:cubicBezTo>
                    <a:pt x="73" y="1"/>
                    <a:pt x="1" y="112"/>
                    <a:pt x="75" y="194"/>
                  </a:cubicBezTo>
                  <a:lnTo>
                    <a:pt x="2126" y="2240"/>
                  </a:lnTo>
                  <a:cubicBezTo>
                    <a:pt x="2146" y="2259"/>
                    <a:pt x="2175" y="2274"/>
                    <a:pt x="2204" y="2274"/>
                  </a:cubicBezTo>
                  <a:lnTo>
                    <a:pt x="2208" y="2274"/>
                  </a:lnTo>
                  <a:cubicBezTo>
                    <a:pt x="2237" y="2274"/>
                    <a:pt x="2266" y="2259"/>
                    <a:pt x="2286" y="2240"/>
                  </a:cubicBezTo>
                  <a:cubicBezTo>
                    <a:pt x="2305" y="2220"/>
                    <a:pt x="2315" y="2196"/>
                    <a:pt x="2320" y="2167"/>
                  </a:cubicBezTo>
                  <a:cubicBezTo>
                    <a:pt x="2320" y="2133"/>
                    <a:pt x="2310" y="2104"/>
                    <a:pt x="2286" y="2080"/>
                  </a:cubicBezTo>
                  <a:lnTo>
                    <a:pt x="240" y="34"/>
                  </a:lnTo>
                  <a:cubicBezTo>
                    <a:pt x="214" y="11"/>
                    <a:pt x="187" y="1"/>
                    <a:pt x="16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3448425" y="-1691650"/>
              <a:ext cx="51125" cy="49650"/>
            </a:xfrm>
            <a:custGeom>
              <a:avLst/>
              <a:gdLst/>
              <a:ahLst/>
              <a:cxnLst/>
              <a:rect l="l" t="t" r="r" b="b"/>
              <a:pathLst>
                <a:path w="2045" h="1986" extrusionOk="0">
                  <a:moveTo>
                    <a:pt x="107" y="1"/>
                  </a:moveTo>
                  <a:cubicBezTo>
                    <a:pt x="49" y="1"/>
                    <a:pt x="1" y="74"/>
                    <a:pt x="53" y="130"/>
                  </a:cubicBezTo>
                  <a:lnTo>
                    <a:pt x="1886" y="1963"/>
                  </a:lnTo>
                  <a:cubicBezTo>
                    <a:pt x="1903" y="1979"/>
                    <a:pt x="1921" y="1985"/>
                    <a:pt x="1939" y="1985"/>
                  </a:cubicBezTo>
                  <a:cubicBezTo>
                    <a:pt x="1997" y="1985"/>
                    <a:pt x="2045" y="1912"/>
                    <a:pt x="1993" y="1856"/>
                  </a:cubicBezTo>
                  <a:lnTo>
                    <a:pt x="159" y="23"/>
                  </a:lnTo>
                  <a:cubicBezTo>
                    <a:pt x="143" y="8"/>
                    <a:pt x="124" y="1"/>
                    <a:pt x="107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3448675" y="-1692550"/>
              <a:ext cx="51650" cy="51550"/>
            </a:xfrm>
            <a:custGeom>
              <a:avLst/>
              <a:gdLst/>
              <a:ahLst/>
              <a:cxnLst/>
              <a:rect l="l" t="t" r="r" b="b"/>
              <a:pathLst>
                <a:path w="2066" h="2062" extrusionOk="0">
                  <a:moveTo>
                    <a:pt x="116" y="74"/>
                  </a:moveTo>
                  <a:cubicBezTo>
                    <a:pt x="126" y="74"/>
                    <a:pt x="136" y="79"/>
                    <a:pt x="145" y="88"/>
                  </a:cubicBezTo>
                  <a:lnTo>
                    <a:pt x="1979" y="1921"/>
                  </a:lnTo>
                  <a:cubicBezTo>
                    <a:pt x="1988" y="1926"/>
                    <a:pt x="1993" y="1941"/>
                    <a:pt x="1988" y="1951"/>
                  </a:cubicBezTo>
                  <a:cubicBezTo>
                    <a:pt x="1983" y="1970"/>
                    <a:pt x="1974" y="1980"/>
                    <a:pt x="1954" y="1984"/>
                  </a:cubicBezTo>
                  <a:cubicBezTo>
                    <a:pt x="1952" y="1986"/>
                    <a:pt x="1949" y="1986"/>
                    <a:pt x="1946" y="1986"/>
                  </a:cubicBezTo>
                  <a:cubicBezTo>
                    <a:pt x="1938" y="1986"/>
                    <a:pt x="1929" y="1982"/>
                    <a:pt x="1925" y="1975"/>
                  </a:cubicBezTo>
                  <a:lnTo>
                    <a:pt x="92" y="141"/>
                  </a:lnTo>
                  <a:cubicBezTo>
                    <a:pt x="82" y="132"/>
                    <a:pt x="78" y="122"/>
                    <a:pt x="78" y="112"/>
                  </a:cubicBezTo>
                  <a:cubicBezTo>
                    <a:pt x="82" y="103"/>
                    <a:pt x="87" y="93"/>
                    <a:pt x="92" y="88"/>
                  </a:cubicBezTo>
                  <a:cubicBezTo>
                    <a:pt x="97" y="79"/>
                    <a:pt x="107" y="74"/>
                    <a:pt x="116" y="74"/>
                  </a:cubicBezTo>
                  <a:close/>
                  <a:moveTo>
                    <a:pt x="123" y="0"/>
                  </a:moveTo>
                  <a:cubicBezTo>
                    <a:pt x="119" y="0"/>
                    <a:pt x="115" y="1"/>
                    <a:pt x="111" y="1"/>
                  </a:cubicBezTo>
                  <a:cubicBezTo>
                    <a:pt x="82" y="1"/>
                    <a:pt x="53" y="16"/>
                    <a:pt x="34" y="35"/>
                  </a:cubicBezTo>
                  <a:cubicBezTo>
                    <a:pt x="15" y="54"/>
                    <a:pt x="5" y="79"/>
                    <a:pt x="0" y="108"/>
                  </a:cubicBezTo>
                  <a:cubicBezTo>
                    <a:pt x="0" y="141"/>
                    <a:pt x="10" y="170"/>
                    <a:pt x="34" y="195"/>
                  </a:cubicBezTo>
                  <a:lnTo>
                    <a:pt x="1867" y="2028"/>
                  </a:lnTo>
                  <a:cubicBezTo>
                    <a:pt x="1887" y="2047"/>
                    <a:pt x="1916" y="2062"/>
                    <a:pt x="1945" y="2062"/>
                  </a:cubicBezTo>
                  <a:lnTo>
                    <a:pt x="1954" y="2062"/>
                  </a:lnTo>
                  <a:cubicBezTo>
                    <a:pt x="1983" y="2057"/>
                    <a:pt x="2008" y="2047"/>
                    <a:pt x="2027" y="2028"/>
                  </a:cubicBezTo>
                  <a:cubicBezTo>
                    <a:pt x="2046" y="2009"/>
                    <a:pt x="2061" y="1980"/>
                    <a:pt x="2061" y="1951"/>
                  </a:cubicBezTo>
                  <a:cubicBezTo>
                    <a:pt x="2066" y="1921"/>
                    <a:pt x="2051" y="1888"/>
                    <a:pt x="2032" y="1868"/>
                  </a:cubicBezTo>
                  <a:lnTo>
                    <a:pt x="194" y="35"/>
                  </a:lnTo>
                  <a:cubicBezTo>
                    <a:pt x="177" y="14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3428975" y="-1705675"/>
              <a:ext cx="45850" cy="44300"/>
            </a:xfrm>
            <a:custGeom>
              <a:avLst/>
              <a:gdLst/>
              <a:ahLst/>
              <a:cxnLst/>
              <a:rect l="l" t="t" r="r" b="b"/>
              <a:pathLst>
                <a:path w="1834" h="1772" extrusionOk="0">
                  <a:moveTo>
                    <a:pt x="108" y="1"/>
                  </a:moveTo>
                  <a:cubicBezTo>
                    <a:pt x="49" y="1"/>
                    <a:pt x="1" y="74"/>
                    <a:pt x="49" y="130"/>
                  </a:cubicBezTo>
                  <a:lnTo>
                    <a:pt x="1669" y="1750"/>
                  </a:lnTo>
                  <a:cubicBezTo>
                    <a:pt x="1686" y="1765"/>
                    <a:pt x="1704" y="1772"/>
                    <a:pt x="1721" y="1772"/>
                  </a:cubicBezTo>
                  <a:cubicBezTo>
                    <a:pt x="1781" y="1772"/>
                    <a:pt x="1833" y="1695"/>
                    <a:pt x="1781" y="1639"/>
                  </a:cubicBezTo>
                  <a:lnTo>
                    <a:pt x="160" y="23"/>
                  </a:lnTo>
                  <a:cubicBezTo>
                    <a:pt x="143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429575" y="-1706675"/>
              <a:ext cx="46575" cy="46200"/>
            </a:xfrm>
            <a:custGeom>
              <a:avLst/>
              <a:gdLst/>
              <a:ahLst/>
              <a:cxnLst/>
              <a:rect l="l" t="t" r="r" b="b"/>
              <a:pathLst>
                <a:path w="1863" h="1848" extrusionOk="0">
                  <a:moveTo>
                    <a:pt x="131" y="78"/>
                  </a:moveTo>
                  <a:cubicBezTo>
                    <a:pt x="141" y="78"/>
                    <a:pt x="150" y="82"/>
                    <a:pt x="160" y="87"/>
                  </a:cubicBezTo>
                  <a:lnTo>
                    <a:pt x="1776" y="1708"/>
                  </a:lnTo>
                  <a:cubicBezTo>
                    <a:pt x="1806" y="1734"/>
                    <a:pt x="1780" y="1772"/>
                    <a:pt x="1750" y="1772"/>
                  </a:cubicBezTo>
                  <a:cubicBezTo>
                    <a:pt x="1741" y="1772"/>
                    <a:pt x="1731" y="1769"/>
                    <a:pt x="1722" y="1761"/>
                  </a:cubicBezTo>
                  <a:lnTo>
                    <a:pt x="102" y="141"/>
                  </a:lnTo>
                  <a:cubicBezTo>
                    <a:pt x="87" y="126"/>
                    <a:pt x="87" y="102"/>
                    <a:pt x="102" y="87"/>
                  </a:cubicBezTo>
                  <a:cubicBezTo>
                    <a:pt x="112" y="82"/>
                    <a:pt x="121" y="78"/>
                    <a:pt x="131" y="78"/>
                  </a:cubicBezTo>
                  <a:close/>
                  <a:moveTo>
                    <a:pt x="121" y="0"/>
                  </a:moveTo>
                  <a:cubicBezTo>
                    <a:pt x="92" y="5"/>
                    <a:pt x="68" y="15"/>
                    <a:pt x="49" y="34"/>
                  </a:cubicBezTo>
                  <a:cubicBezTo>
                    <a:pt x="0" y="78"/>
                    <a:pt x="0" y="150"/>
                    <a:pt x="49" y="194"/>
                  </a:cubicBezTo>
                  <a:lnTo>
                    <a:pt x="1669" y="1814"/>
                  </a:lnTo>
                  <a:cubicBezTo>
                    <a:pt x="1689" y="1833"/>
                    <a:pt x="1718" y="1848"/>
                    <a:pt x="1747" y="1848"/>
                  </a:cubicBezTo>
                  <a:lnTo>
                    <a:pt x="1751" y="1848"/>
                  </a:lnTo>
                  <a:cubicBezTo>
                    <a:pt x="1809" y="1843"/>
                    <a:pt x="1853" y="1795"/>
                    <a:pt x="1863" y="1737"/>
                  </a:cubicBezTo>
                  <a:cubicBezTo>
                    <a:pt x="1863" y="1708"/>
                    <a:pt x="1848" y="1674"/>
                    <a:pt x="1829" y="1655"/>
                  </a:cubicBezTo>
                  <a:lnTo>
                    <a:pt x="208" y="34"/>
                  </a:lnTo>
                  <a:cubicBezTo>
                    <a:pt x="184" y="10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3409575" y="-1719850"/>
              <a:ext cx="40475" cy="38950"/>
            </a:xfrm>
            <a:custGeom>
              <a:avLst/>
              <a:gdLst/>
              <a:ahLst/>
              <a:cxnLst/>
              <a:rect l="l" t="t" r="r" b="b"/>
              <a:pathLst>
                <a:path w="1619" h="1558" extrusionOk="0">
                  <a:moveTo>
                    <a:pt x="110" y="1"/>
                  </a:moveTo>
                  <a:cubicBezTo>
                    <a:pt x="51" y="1"/>
                    <a:pt x="1" y="80"/>
                    <a:pt x="57" y="135"/>
                  </a:cubicBezTo>
                  <a:lnTo>
                    <a:pt x="1459" y="1538"/>
                  </a:lnTo>
                  <a:cubicBezTo>
                    <a:pt x="1475" y="1552"/>
                    <a:pt x="1493" y="1558"/>
                    <a:pt x="1509" y="1558"/>
                  </a:cubicBezTo>
                  <a:cubicBezTo>
                    <a:pt x="1568" y="1558"/>
                    <a:pt x="1619" y="1485"/>
                    <a:pt x="1566" y="1432"/>
                  </a:cubicBezTo>
                  <a:lnTo>
                    <a:pt x="163" y="24"/>
                  </a:lnTo>
                  <a:cubicBezTo>
                    <a:pt x="146" y="8"/>
                    <a:pt x="128" y="1"/>
                    <a:pt x="110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3410775" y="-1720700"/>
              <a:ext cx="42175" cy="40775"/>
            </a:xfrm>
            <a:custGeom>
              <a:avLst/>
              <a:gdLst/>
              <a:ahLst/>
              <a:cxnLst/>
              <a:rect l="l" t="t" r="r" b="b"/>
              <a:pathLst>
                <a:path w="1687" h="1631" extrusionOk="0">
                  <a:moveTo>
                    <a:pt x="158" y="73"/>
                  </a:moveTo>
                  <a:cubicBezTo>
                    <a:pt x="167" y="73"/>
                    <a:pt x="177" y="78"/>
                    <a:pt x="187" y="82"/>
                  </a:cubicBezTo>
                  <a:lnTo>
                    <a:pt x="1590" y="1490"/>
                  </a:lnTo>
                  <a:cubicBezTo>
                    <a:pt x="1594" y="1495"/>
                    <a:pt x="1599" y="1504"/>
                    <a:pt x="1599" y="1514"/>
                  </a:cubicBezTo>
                  <a:cubicBezTo>
                    <a:pt x="1599" y="1534"/>
                    <a:pt x="1580" y="1553"/>
                    <a:pt x="1561" y="1553"/>
                  </a:cubicBezTo>
                  <a:cubicBezTo>
                    <a:pt x="1551" y="1553"/>
                    <a:pt x="1541" y="1548"/>
                    <a:pt x="1536" y="1543"/>
                  </a:cubicBezTo>
                  <a:lnTo>
                    <a:pt x="129" y="140"/>
                  </a:lnTo>
                  <a:cubicBezTo>
                    <a:pt x="114" y="126"/>
                    <a:pt x="114" y="102"/>
                    <a:pt x="129" y="87"/>
                  </a:cubicBezTo>
                  <a:cubicBezTo>
                    <a:pt x="138" y="78"/>
                    <a:pt x="148" y="73"/>
                    <a:pt x="158" y="73"/>
                  </a:cubicBezTo>
                  <a:close/>
                  <a:moveTo>
                    <a:pt x="159" y="1"/>
                  </a:moveTo>
                  <a:cubicBezTo>
                    <a:pt x="73" y="1"/>
                    <a:pt x="1" y="112"/>
                    <a:pt x="76" y="194"/>
                  </a:cubicBezTo>
                  <a:lnTo>
                    <a:pt x="1478" y="1596"/>
                  </a:lnTo>
                  <a:cubicBezTo>
                    <a:pt x="1498" y="1616"/>
                    <a:pt x="1527" y="1630"/>
                    <a:pt x="1556" y="1630"/>
                  </a:cubicBezTo>
                  <a:lnTo>
                    <a:pt x="1565" y="1630"/>
                  </a:lnTo>
                  <a:cubicBezTo>
                    <a:pt x="1594" y="1630"/>
                    <a:pt x="1623" y="1616"/>
                    <a:pt x="1643" y="1596"/>
                  </a:cubicBezTo>
                  <a:cubicBezTo>
                    <a:pt x="1686" y="1553"/>
                    <a:pt x="1686" y="1480"/>
                    <a:pt x="1643" y="1437"/>
                  </a:cubicBezTo>
                  <a:lnTo>
                    <a:pt x="235" y="34"/>
                  </a:lnTo>
                  <a:cubicBezTo>
                    <a:pt x="211" y="11"/>
                    <a:pt x="184" y="1"/>
                    <a:pt x="159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3479075" y="-1803500"/>
              <a:ext cx="234825" cy="150925"/>
            </a:xfrm>
            <a:custGeom>
              <a:avLst/>
              <a:gdLst/>
              <a:ahLst/>
              <a:cxnLst/>
              <a:rect l="l" t="t" r="r" b="b"/>
              <a:pathLst>
                <a:path w="9393" h="6037" extrusionOk="0">
                  <a:moveTo>
                    <a:pt x="9286" y="0"/>
                  </a:moveTo>
                  <a:cubicBezTo>
                    <a:pt x="9273" y="0"/>
                    <a:pt x="9259" y="4"/>
                    <a:pt x="9246" y="13"/>
                  </a:cubicBezTo>
                  <a:lnTo>
                    <a:pt x="70" y="5895"/>
                  </a:lnTo>
                  <a:cubicBezTo>
                    <a:pt x="1" y="5944"/>
                    <a:pt x="44" y="6037"/>
                    <a:pt x="111" y="6037"/>
                  </a:cubicBezTo>
                  <a:cubicBezTo>
                    <a:pt x="124" y="6037"/>
                    <a:pt x="138" y="6034"/>
                    <a:pt x="152" y="6026"/>
                  </a:cubicBezTo>
                  <a:lnTo>
                    <a:pt x="9328" y="139"/>
                  </a:lnTo>
                  <a:cubicBezTo>
                    <a:pt x="9392" y="95"/>
                    <a:pt x="9350" y="0"/>
                    <a:pt x="928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479650" y="-1804475"/>
              <a:ext cx="235600" cy="152850"/>
            </a:xfrm>
            <a:custGeom>
              <a:avLst/>
              <a:gdLst/>
              <a:ahLst/>
              <a:cxnLst/>
              <a:rect l="l" t="t" r="r" b="b"/>
              <a:pathLst>
                <a:path w="9424" h="6114" extrusionOk="0">
                  <a:moveTo>
                    <a:pt x="9307" y="76"/>
                  </a:moveTo>
                  <a:lnTo>
                    <a:pt x="9317" y="81"/>
                  </a:lnTo>
                  <a:cubicBezTo>
                    <a:pt x="9327" y="86"/>
                    <a:pt x="9332" y="91"/>
                    <a:pt x="9336" y="101"/>
                  </a:cubicBezTo>
                  <a:cubicBezTo>
                    <a:pt x="9341" y="106"/>
                    <a:pt x="9346" y="120"/>
                    <a:pt x="9346" y="130"/>
                  </a:cubicBezTo>
                  <a:cubicBezTo>
                    <a:pt x="9341" y="139"/>
                    <a:pt x="9336" y="144"/>
                    <a:pt x="9327" y="154"/>
                  </a:cubicBezTo>
                  <a:lnTo>
                    <a:pt x="156" y="6036"/>
                  </a:lnTo>
                  <a:cubicBezTo>
                    <a:pt x="148" y="6038"/>
                    <a:pt x="142" y="6039"/>
                    <a:pt x="137" y="6039"/>
                  </a:cubicBezTo>
                  <a:cubicBezTo>
                    <a:pt x="131" y="6039"/>
                    <a:pt x="127" y="6038"/>
                    <a:pt x="122" y="6036"/>
                  </a:cubicBezTo>
                  <a:cubicBezTo>
                    <a:pt x="107" y="6026"/>
                    <a:pt x="98" y="6012"/>
                    <a:pt x="93" y="5997"/>
                  </a:cubicBezTo>
                  <a:cubicBezTo>
                    <a:pt x="93" y="5983"/>
                    <a:pt x="102" y="5973"/>
                    <a:pt x="112" y="5968"/>
                  </a:cubicBezTo>
                  <a:lnTo>
                    <a:pt x="9288" y="86"/>
                  </a:lnTo>
                  <a:cubicBezTo>
                    <a:pt x="9293" y="81"/>
                    <a:pt x="9302" y="76"/>
                    <a:pt x="9307" y="76"/>
                  </a:cubicBezTo>
                  <a:close/>
                  <a:moveTo>
                    <a:pt x="9306" y="0"/>
                  </a:moveTo>
                  <a:cubicBezTo>
                    <a:pt x="9285" y="0"/>
                    <a:pt x="9263" y="6"/>
                    <a:pt x="9244" y="18"/>
                  </a:cubicBezTo>
                  <a:lnTo>
                    <a:pt x="73" y="5905"/>
                  </a:lnTo>
                  <a:cubicBezTo>
                    <a:pt x="15" y="5934"/>
                    <a:pt x="1" y="6007"/>
                    <a:pt x="40" y="6060"/>
                  </a:cubicBezTo>
                  <a:cubicBezTo>
                    <a:pt x="54" y="6084"/>
                    <a:pt x="78" y="6103"/>
                    <a:pt x="102" y="6108"/>
                  </a:cubicBezTo>
                  <a:cubicBezTo>
                    <a:pt x="112" y="6113"/>
                    <a:pt x="122" y="6113"/>
                    <a:pt x="131" y="6113"/>
                  </a:cubicBezTo>
                  <a:cubicBezTo>
                    <a:pt x="156" y="6113"/>
                    <a:pt x="175" y="6108"/>
                    <a:pt x="194" y="6094"/>
                  </a:cubicBezTo>
                  <a:lnTo>
                    <a:pt x="9370" y="212"/>
                  </a:lnTo>
                  <a:cubicBezTo>
                    <a:pt x="9394" y="193"/>
                    <a:pt x="9414" y="168"/>
                    <a:pt x="9419" y="135"/>
                  </a:cubicBezTo>
                  <a:cubicBezTo>
                    <a:pt x="9423" y="106"/>
                    <a:pt x="9419" y="81"/>
                    <a:pt x="9404" y="57"/>
                  </a:cubicBezTo>
                  <a:cubicBezTo>
                    <a:pt x="9382" y="20"/>
                    <a:pt x="9344" y="0"/>
                    <a:pt x="9306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3437675" y="-1844600"/>
              <a:ext cx="152125" cy="233150"/>
            </a:xfrm>
            <a:custGeom>
              <a:avLst/>
              <a:gdLst/>
              <a:ahLst/>
              <a:cxnLst/>
              <a:rect l="l" t="t" r="r" b="b"/>
              <a:pathLst>
                <a:path w="6085" h="9326" extrusionOk="0">
                  <a:moveTo>
                    <a:pt x="5980" y="0"/>
                  </a:moveTo>
                  <a:cubicBezTo>
                    <a:pt x="5958" y="0"/>
                    <a:pt x="5936" y="10"/>
                    <a:pt x="5921" y="32"/>
                  </a:cubicBezTo>
                  <a:cubicBezTo>
                    <a:pt x="4924" y="1585"/>
                    <a:pt x="1031" y="7660"/>
                    <a:pt x="34" y="9208"/>
                  </a:cubicBezTo>
                  <a:cubicBezTo>
                    <a:pt x="0" y="9269"/>
                    <a:pt x="49" y="9325"/>
                    <a:pt x="102" y="9325"/>
                  </a:cubicBezTo>
                  <a:cubicBezTo>
                    <a:pt x="124" y="9325"/>
                    <a:pt x="147" y="9315"/>
                    <a:pt x="165" y="9290"/>
                  </a:cubicBezTo>
                  <a:cubicBezTo>
                    <a:pt x="1156" y="7742"/>
                    <a:pt x="5055" y="1667"/>
                    <a:pt x="6047" y="114"/>
                  </a:cubicBezTo>
                  <a:cubicBezTo>
                    <a:pt x="6084" y="56"/>
                    <a:pt x="6032" y="0"/>
                    <a:pt x="5980" y="0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3438175" y="-1845550"/>
              <a:ext cx="153000" cy="235025"/>
            </a:xfrm>
            <a:custGeom>
              <a:avLst/>
              <a:gdLst/>
              <a:ahLst/>
              <a:cxnLst/>
              <a:rect l="l" t="t" r="r" b="b"/>
              <a:pathLst>
                <a:path w="6120" h="9401" extrusionOk="0">
                  <a:moveTo>
                    <a:pt x="6002" y="75"/>
                  </a:moveTo>
                  <a:cubicBezTo>
                    <a:pt x="6009" y="75"/>
                    <a:pt x="6016" y="76"/>
                    <a:pt x="6023" y="80"/>
                  </a:cubicBezTo>
                  <a:cubicBezTo>
                    <a:pt x="6042" y="89"/>
                    <a:pt x="6047" y="114"/>
                    <a:pt x="6038" y="133"/>
                  </a:cubicBezTo>
                  <a:lnTo>
                    <a:pt x="151" y="9309"/>
                  </a:lnTo>
                  <a:cubicBezTo>
                    <a:pt x="146" y="9318"/>
                    <a:pt x="136" y="9323"/>
                    <a:pt x="122" y="9323"/>
                  </a:cubicBezTo>
                  <a:cubicBezTo>
                    <a:pt x="107" y="9323"/>
                    <a:pt x="93" y="9314"/>
                    <a:pt x="83" y="9299"/>
                  </a:cubicBezTo>
                  <a:cubicBezTo>
                    <a:pt x="78" y="9289"/>
                    <a:pt x="78" y="9275"/>
                    <a:pt x="88" y="9265"/>
                  </a:cubicBezTo>
                  <a:lnTo>
                    <a:pt x="5970" y="89"/>
                  </a:lnTo>
                  <a:cubicBezTo>
                    <a:pt x="5976" y="80"/>
                    <a:pt x="5988" y="75"/>
                    <a:pt x="6002" y="75"/>
                  </a:cubicBezTo>
                  <a:close/>
                  <a:moveTo>
                    <a:pt x="6004" y="1"/>
                  </a:moveTo>
                  <a:cubicBezTo>
                    <a:pt x="5998" y="1"/>
                    <a:pt x="5991" y="1"/>
                    <a:pt x="5984" y="2"/>
                  </a:cubicBezTo>
                  <a:cubicBezTo>
                    <a:pt x="5951" y="7"/>
                    <a:pt x="5922" y="27"/>
                    <a:pt x="5907" y="51"/>
                  </a:cubicBezTo>
                  <a:lnTo>
                    <a:pt x="25" y="9227"/>
                  </a:lnTo>
                  <a:cubicBezTo>
                    <a:pt x="1" y="9260"/>
                    <a:pt x="1" y="9304"/>
                    <a:pt x="15" y="9338"/>
                  </a:cubicBezTo>
                  <a:cubicBezTo>
                    <a:pt x="35" y="9377"/>
                    <a:pt x="74" y="9401"/>
                    <a:pt x="117" y="9401"/>
                  </a:cubicBezTo>
                  <a:lnTo>
                    <a:pt x="127" y="9401"/>
                  </a:lnTo>
                  <a:cubicBezTo>
                    <a:pt x="161" y="9401"/>
                    <a:pt x="194" y="9381"/>
                    <a:pt x="214" y="9352"/>
                  </a:cubicBezTo>
                  <a:lnTo>
                    <a:pt x="6100" y="176"/>
                  </a:lnTo>
                  <a:cubicBezTo>
                    <a:pt x="6115" y="147"/>
                    <a:pt x="6120" y="114"/>
                    <a:pt x="6115" y="85"/>
                  </a:cubicBezTo>
                  <a:cubicBezTo>
                    <a:pt x="6105" y="56"/>
                    <a:pt x="6086" y="36"/>
                    <a:pt x="6062" y="22"/>
                  </a:cubicBezTo>
                  <a:cubicBezTo>
                    <a:pt x="6043" y="7"/>
                    <a:pt x="6025" y="1"/>
                    <a:pt x="6004" y="1"/>
                  </a:cubicBez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3381075" y="-1742625"/>
              <a:ext cx="38825" cy="29075"/>
            </a:xfrm>
            <a:custGeom>
              <a:avLst/>
              <a:gdLst/>
              <a:ahLst/>
              <a:cxnLst/>
              <a:rect l="l" t="t" r="r" b="b"/>
              <a:pathLst>
                <a:path w="1553" h="1163" extrusionOk="0">
                  <a:moveTo>
                    <a:pt x="779" y="0"/>
                  </a:moveTo>
                  <a:cubicBezTo>
                    <a:pt x="630" y="0"/>
                    <a:pt x="481" y="57"/>
                    <a:pt x="368" y="171"/>
                  </a:cubicBezTo>
                  <a:cubicBezTo>
                    <a:pt x="0" y="539"/>
                    <a:pt x="261" y="1163"/>
                    <a:pt x="779" y="1163"/>
                  </a:cubicBezTo>
                  <a:cubicBezTo>
                    <a:pt x="1296" y="1163"/>
                    <a:pt x="1553" y="539"/>
                    <a:pt x="1190" y="171"/>
                  </a:cubicBezTo>
                  <a:cubicBezTo>
                    <a:pt x="1076" y="57"/>
                    <a:pt x="928" y="0"/>
                    <a:pt x="779" y="0"/>
                  </a:cubicBezTo>
                  <a:close/>
                </a:path>
              </a:pathLst>
            </a:custGeom>
            <a:solidFill>
              <a:srgbClr val="883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"/>
          <p:cNvSpPr txBox="1">
            <a:spLocks noGrp="1"/>
          </p:cNvSpPr>
          <p:nvPr>
            <p:ph type="ctrTitle"/>
          </p:nvPr>
        </p:nvSpPr>
        <p:spPr>
          <a:xfrm>
            <a:off x="2410800" y="349663"/>
            <a:ext cx="4322400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ubTitle" idx="1"/>
          </p:nvPr>
        </p:nvSpPr>
        <p:spPr>
          <a:xfrm>
            <a:off x="2855200" y="2104138"/>
            <a:ext cx="343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/>
          <p:nvPr/>
        </p:nvSpPr>
        <p:spPr>
          <a:xfrm rot="4499997">
            <a:off x="-730768" y="-678178"/>
            <a:ext cx="5705612" cy="6155854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7"/>
          <p:cNvGrpSpPr/>
          <p:nvPr/>
        </p:nvGrpSpPr>
        <p:grpSpPr>
          <a:xfrm>
            <a:off x="1038871" y="3161548"/>
            <a:ext cx="3167541" cy="1421124"/>
            <a:chOff x="970515" y="3147750"/>
            <a:chExt cx="2679135" cy="1421124"/>
          </a:xfrm>
        </p:grpSpPr>
        <p:sp>
          <p:nvSpPr>
            <p:cNvPr id="221" name="Google Shape;221;p7"/>
            <p:cNvSpPr/>
            <p:nvPr/>
          </p:nvSpPr>
          <p:spPr>
            <a:xfrm rot="5400000">
              <a:off x="2096624" y="3015848"/>
              <a:ext cx="426917" cy="2679135"/>
            </a:xfrm>
            <a:custGeom>
              <a:avLst/>
              <a:gdLst/>
              <a:ahLst/>
              <a:cxnLst/>
              <a:rect l="l" t="t" r="r" b="b"/>
              <a:pathLst>
                <a:path w="1840" h="11547" extrusionOk="0">
                  <a:moveTo>
                    <a:pt x="586" y="1"/>
                  </a:moveTo>
                  <a:cubicBezTo>
                    <a:pt x="262" y="1"/>
                    <a:pt x="1" y="262"/>
                    <a:pt x="1" y="581"/>
                  </a:cubicBezTo>
                  <a:lnTo>
                    <a:pt x="1" y="11547"/>
                  </a:lnTo>
                  <a:lnTo>
                    <a:pt x="1839" y="11547"/>
                  </a:lnTo>
                  <a:lnTo>
                    <a:pt x="1839" y="581"/>
                  </a:lnTo>
                  <a:cubicBezTo>
                    <a:pt x="1839" y="262"/>
                    <a:pt x="1578" y="1"/>
                    <a:pt x="1254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 rot="5400000">
              <a:off x="3119021" y="4207619"/>
              <a:ext cx="426917" cy="295593"/>
            </a:xfrm>
            <a:custGeom>
              <a:avLst/>
              <a:gdLst/>
              <a:ahLst/>
              <a:cxnLst/>
              <a:rect l="l" t="t" r="r" b="b"/>
              <a:pathLst>
                <a:path w="1840" h="1274" extrusionOk="0">
                  <a:moveTo>
                    <a:pt x="1" y="1"/>
                  </a:moveTo>
                  <a:lnTo>
                    <a:pt x="1" y="1273"/>
                  </a:lnTo>
                  <a:lnTo>
                    <a:pt x="1839" y="1273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 rot="5400000">
              <a:off x="2422035" y="4215508"/>
              <a:ext cx="426917" cy="279816"/>
            </a:xfrm>
            <a:custGeom>
              <a:avLst/>
              <a:gdLst/>
              <a:ahLst/>
              <a:cxnLst/>
              <a:rect l="l" t="t" r="r" b="b"/>
              <a:pathLst>
                <a:path w="1840" h="1206" extrusionOk="0">
                  <a:moveTo>
                    <a:pt x="1" y="1"/>
                  </a:moveTo>
                  <a:lnTo>
                    <a:pt x="1" y="1205"/>
                  </a:lnTo>
                  <a:lnTo>
                    <a:pt x="1839" y="1205"/>
                  </a:lnTo>
                  <a:lnTo>
                    <a:pt x="1839" y="1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 rot="5400000">
              <a:off x="865419" y="4247063"/>
              <a:ext cx="426917" cy="216707"/>
            </a:xfrm>
            <a:custGeom>
              <a:avLst/>
              <a:gdLst/>
              <a:ahLst/>
              <a:cxnLst/>
              <a:rect l="l" t="t" r="r" b="b"/>
              <a:pathLst>
                <a:path w="1840" h="934" extrusionOk="0">
                  <a:moveTo>
                    <a:pt x="1" y="0"/>
                  </a:moveTo>
                  <a:lnTo>
                    <a:pt x="1" y="934"/>
                  </a:lnTo>
                  <a:lnTo>
                    <a:pt x="1839" y="934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A44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 rot="5400000">
              <a:off x="1989548" y="2704361"/>
              <a:ext cx="418796" cy="2456860"/>
            </a:xfrm>
            <a:custGeom>
              <a:avLst/>
              <a:gdLst/>
              <a:ahLst/>
              <a:cxnLst/>
              <a:rect l="l" t="t" r="r" b="b"/>
              <a:pathLst>
                <a:path w="1805" h="10589" extrusionOk="0">
                  <a:moveTo>
                    <a:pt x="460" y="0"/>
                  </a:moveTo>
                  <a:cubicBezTo>
                    <a:pt x="204" y="0"/>
                    <a:pt x="1" y="203"/>
                    <a:pt x="1" y="455"/>
                  </a:cubicBezTo>
                  <a:lnTo>
                    <a:pt x="1" y="10589"/>
                  </a:lnTo>
                  <a:lnTo>
                    <a:pt x="1805" y="10589"/>
                  </a:lnTo>
                  <a:lnTo>
                    <a:pt x="1805" y="455"/>
                  </a:lnTo>
                  <a:cubicBezTo>
                    <a:pt x="1805" y="203"/>
                    <a:pt x="1602" y="0"/>
                    <a:pt x="1345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 rot="5400000">
              <a:off x="2708927" y="3841143"/>
              <a:ext cx="418796" cy="183296"/>
            </a:xfrm>
            <a:custGeom>
              <a:avLst/>
              <a:gdLst/>
              <a:ahLst/>
              <a:cxnLst/>
              <a:rect l="l" t="t" r="r" b="b"/>
              <a:pathLst>
                <a:path w="1805" h="790" extrusionOk="0">
                  <a:moveTo>
                    <a:pt x="1" y="1"/>
                  </a:moveTo>
                  <a:lnTo>
                    <a:pt x="1" y="789"/>
                  </a:lnTo>
                  <a:lnTo>
                    <a:pt x="1805" y="789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 rot="5400000">
              <a:off x="1551848" y="3847871"/>
              <a:ext cx="418796" cy="169839"/>
            </a:xfrm>
            <a:custGeom>
              <a:avLst/>
              <a:gdLst/>
              <a:ahLst/>
              <a:cxnLst/>
              <a:rect l="l" t="t" r="r" b="b"/>
              <a:pathLst>
                <a:path w="1805" h="732" extrusionOk="0">
                  <a:moveTo>
                    <a:pt x="1" y="1"/>
                  </a:moveTo>
                  <a:lnTo>
                    <a:pt x="1" y="731"/>
                  </a:lnTo>
                  <a:lnTo>
                    <a:pt x="1805" y="731"/>
                  </a:lnTo>
                  <a:lnTo>
                    <a:pt x="1805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 rot="5400000">
              <a:off x="963795" y="3730121"/>
              <a:ext cx="418796" cy="405339"/>
            </a:xfrm>
            <a:custGeom>
              <a:avLst/>
              <a:gdLst/>
              <a:ahLst/>
              <a:cxnLst/>
              <a:rect l="l" t="t" r="r" b="b"/>
              <a:pathLst>
                <a:path w="1805" h="1747" extrusionOk="0">
                  <a:moveTo>
                    <a:pt x="1" y="0"/>
                  </a:moveTo>
                  <a:lnTo>
                    <a:pt x="1" y="1747"/>
                  </a:lnTo>
                  <a:lnTo>
                    <a:pt x="1805" y="1747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 rot="5400000">
              <a:off x="2000220" y="2118045"/>
              <a:ext cx="593971" cy="2653381"/>
            </a:xfrm>
            <a:custGeom>
              <a:avLst/>
              <a:gdLst/>
              <a:ahLst/>
              <a:cxnLst/>
              <a:rect l="l" t="t" r="r" b="b"/>
              <a:pathLst>
                <a:path w="2560" h="11436" extrusionOk="0">
                  <a:moveTo>
                    <a:pt x="494" y="1"/>
                  </a:moveTo>
                  <a:cubicBezTo>
                    <a:pt x="223" y="1"/>
                    <a:pt x="0" y="219"/>
                    <a:pt x="0" y="494"/>
                  </a:cubicBezTo>
                  <a:lnTo>
                    <a:pt x="0" y="11436"/>
                  </a:lnTo>
                  <a:lnTo>
                    <a:pt x="2559" y="11436"/>
                  </a:lnTo>
                  <a:lnTo>
                    <a:pt x="2559" y="494"/>
                  </a:lnTo>
                  <a:cubicBezTo>
                    <a:pt x="2559" y="219"/>
                    <a:pt x="2337" y="1"/>
                    <a:pt x="2066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 rot="5400000">
              <a:off x="2758927" y="3360512"/>
              <a:ext cx="592811" cy="169607"/>
            </a:xfrm>
            <a:custGeom>
              <a:avLst/>
              <a:gdLst/>
              <a:ahLst/>
              <a:cxnLst/>
              <a:rect l="l" t="t" r="r" b="b"/>
              <a:pathLst>
                <a:path w="2555" h="731" extrusionOk="0">
                  <a:moveTo>
                    <a:pt x="0" y="1"/>
                  </a:moveTo>
                  <a:lnTo>
                    <a:pt x="0" y="731"/>
                  </a:lnTo>
                  <a:lnTo>
                    <a:pt x="2554" y="731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F6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 rot="5400000">
              <a:off x="1269016" y="3359932"/>
              <a:ext cx="592811" cy="170767"/>
            </a:xfrm>
            <a:custGeom>
              <a:avLst/>
              <a:gdLst/>
              <a:ahLst/>
              <a:cxnLst/>
              <a:rect l="l" t="t" r="r" b="b"/>
              <a:pathLst>
                <a:path w="2555" h="736" extrusionOk="0">
                  <a:moveTo>
                    <a:pt x="0" y="0"/>
                  </a:moveTo>
                  <a:lnTo>
                    <a:pt x="0" y="736"/>
                  </a:lnTo>
                  <a:lnTo>
                    <a:pt x="2554" y="736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6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 rot="5400000">
              <a:off x="915999" y="3360512"/>
              <a:ext cx="592811" cy="169607"/>
            </a:xfrm>
            <a:custGeom>
              <a:avLst/>
              <a:gdLst/>
              <a:ahLst/>
              <a:cxnLst/>
              <a:rect l="l" t="t" r="r" b="b"/>
              <a:pathLst>
                <a:path w="2555" h="731" extrusionOk="0">
                  <a:moveTo>
                    <a:pt x="0" y="0"/>
                  </a:moveTo>
                  <a:lnTo>
                    <a:pt x="0" y="730"/>
                  </a:lnTo>
                  <a:lnTo>
                    <a:pt x="2554" y="730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6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 rot="5400000">
              <a:off x="2141640" y="2991253"/>
              <a:ext cx="224595" cy="883300"/>
            </a:xfrm>
            <a:custGeom>
              <a:avLst/>
              <a:gdLst/>
              <a:ahLst/>
              <a:cxnLst/>
              <a:rect l="l" t="t" r="r" b="b"/>
              <a:pathLst>
                <a:path w="968" h="3807" extrusionOk="0">
                  <a:moveTo>
                    <a:pt x="479" y="0"/>
                  </a:moveTo>
                  <a:cubicBezTo>
                    <a:pt x="218" y="0"/>
                    <a:pt x="0" y="213"/>
                    <a:pt x="0" y="479"/>
                  </a:cubicBezTo>
                  <a:lnTo>
                    <a:pt x="0" y="3328"/>
                  </a:lnTo>
                  <a:cubicBezTo>
                    <a:pt x="0" y="3594"/>
                    <a:pt x="218" y="3807"/>
                    <a:pt x="479" y="3807"/>
                  </a:cubicBezTo>
                  <a:lnTo>
                    <a:pt x="489" y="3807"/>
                  </a:lnTo>
                  <a:cubicBezTo>
                    <a:pt x="755" y="3807"/>
                    <a:pt x="968" y="3594"/>
                    <a:pt x="968" y="3328"/>
                  </a:cubicBezTo>
                  <a:lnTo>
                    <a:pt x="968" y="479"/>
                  </a:lnTo>
                  <a:cubicBezTo>
                    <a:pt x="968" y="213"/>
                    <a:pt x="755" y="0"/>
                    <a:pt x="489" y="0"/>
                  </a:cubicBezTo>
                  <a:close/>
                </a:path>
              </a:pathLst>
            </a:custGeom>
            <a:solidFill>
              <a:srgbClr val="F6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7"/>
          <p:cNvGrpSpPr/>
          <p:nvPr/>
        </p:nvGrpSpPr>
        <p:grpSpPr>
          <a:xfrm flipH="1">
            <a:off x="451315" y="643448"/>
            <a:ext cx="519196" cy="620409"/>
            <a:chOff x="-2727738" y="2878591"/>
            <a:chExt cx="727675" cy="869530"/>
          </a:xfrm>
        </p:grpSpPr>
        <p:sp>
          <p:nvSpPr>
            <p:cNvPr id="235" name="Google Shape;235;p7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7"/>
          <p:cNvSpPr/>
          <p:nvPr/>
        </p:nvSpPr>
        <p:spPr>
          <a:xfrm>
            <a:off x="605050" y="4442512"/>
            <a:ext cx="7944385" cy="252722"/>
          </a:xfrm>
          <a:custGeom>
            <a:avLst/>
            <a:gdLst/>
            <a:ahLst/>
            <a:cxnLst/>
            <a:rect l="l" t="t" r="r" b="b"/>
            <a:pathLst>
              <a:path w="43544" h="2997" extrusionOk="0">
                <a:moveTo>
                  <a:pt x="40578" y="97"/>
                </a:moveTo>
                <a:cubicBezTo>
                  <a:pt x="39626" y="97"/>
                  <a:pt x="38612" y="242"/>
                  <a:pt x="38087" y="242"/>
                </a:cubicBezTo>
                <a:lnTo>
                  <a:pt x="2487" y="242"/>
                </a:lnTo>
                <a:cubicBezTo>
                  <a:pt x="1935" y="315"/>
                  <a:pt x="1" y="1"/>
                  <a:pt x="35" y="2003"/>
                </a:cubicBezTo>
                <a:cubicBezTo>
                  <a:pt x="49" y="2888"/>
                  <a:pt x="1619" y="2996"/>
                  <a:pt x="2673" y="2996"/>
                </a:cubicBezTo>
                <a:cubicBezTo>
                  <a:pt x="3014" y="2996"/>
                  <a:pt x="3300" y="2985"/>
                  <a:pt x="3464" y="2985"/>
                </a:cubicBezTo>
                <a:cubicBezTo>
                  <a:pt x="11063" y="2985"/>
                  <a:pt x="18604" y="2763"/>
                  <a:pt x="26198" y="2763"/>
                </a:cubicBezTo>
                <a:cubicBezTo>
                  <a:pt x="28568" y="2763"/>
                  <a:pt x="30775" y="2741"/>
                  <a:pt x="33126" y="2741"/>
                </a:cubicBezTo>
                <a:cubicBezTo>
                  <a:pt x="34302" y="2741"/>
                  <a:pt x="35514" y="2746"/>
                  <a:pt x="36801" y="2763"/>
                </a:cubicBezTo>
                <a:cubicBezTo>
                  <a:pt x="37577" y="2773"/>
                  <a:pt x="38299" y="2785"/>
                  <a:pt x="38994" y="2785"/>
                </a:cubicBezTo>
                <a:cubicBezTo>
                  <a:pt x="39906" y="2785"/>
                  <a:pt x="40770" y="2764"/>
                  <a:pt x="41643" y="2690"/>
                </a:cubicBezTo>
                <a:cubicBezTo>
                  <a:pt x="42808" y="2593"/>
                  <a:pt x="43544" y="1582"/>
                  <a:pt x="42562" y="620"/>
                </a:cubicBezTo>
                <a:cubicBezTo>
                  <a:pt x="42190" y="208"/>
                  <a:pt x="41407" y="97"/>
                  <a:pt x="40578" y="97"/>
                </a:cubicBezTo>
                <a:close/>
              </a:path>
            </a:pathLst>
          </a:custGeom>
          <a:solidFill>
            <a:srgbClr val="EFD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7"/>
          <p:cNvGrpSpPr/>
          <p:nvPr/>
        </p:nvGrpSpPr>
        <p:grpSpPr>
          <a:xfrm flipH="1">
            <a:off x="5927281" y="1318286"/>
            <a:ext cx="2170305" cy="3250714"/>
            <a:chOff x="-535697" y="-610175"/>
            <a:chExt cx="255372" cy="382500"/>
          </a:xfrm>
        </p:grpSpPr>
        <p:sp>
          <p:nvSpPr>
            <p:cNvPr id="243" name="Google Shape;243;p7"/>
            <p:cNvSpPr/>
            <p:nvPr/>
          </p:nvSpPr>
          <p:spPr>
            <a:xfrm>
              <a:off x="-535697" y="-610175"/>
              <a:ext cx="85400" cy="382500"/>
            </a:xfrm>
            <a:custGeom>
              <a:avLst/>
              <a:gdLst/>
              <a:ahLst/>
              <a:cxnLst/>
              <a:rect l="l" t="t" r="r" b="b"/>
              <a:pathLst>
                <a:path w="3416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15" y="15300"/>
                  </a:lnTo>
                  <a:lnTo>
                    <a:pt x="3415" y="663"/>
                  </a:lnTo>
                  <a:cubicBezTo>
                    <a:pt x="3415" y="295"/>
                    <a:pt x="3120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-535697" y="-410175"/>
              <a:ext cx="85400" cy="60475"/>
            </a:xfrm>
            <a:custGeom>
              <a:avLst/>
              <a:gdLst/>
              <a:ahLst/>
              <a:cxnLst/>
              <a:rect l="l" t="t" r="r" b="b"/>
              <a:pathLst>
                <a:path w="3416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15" y="2419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-505822" y="-583225"/>
              <a:ext cx="25650" cy="102825"/>
            </a:xfrm>
            <a:custGeom>
              <a:avLst/>
              <a:gdLst/>
              <a:ahLst/>
              <a:cxnLst/>
              <a:rect l="l" t="t" r="r" b="b"/>
              <a:pathLst>
                <a:path w="1026" h="4113" extrusionOk="0">
                  <a:moveTo>
                    <a:pt x="513" y="1"/>
                  </a:moveTo>
                  <a:cubicBezTo>
                    <a:pt x="227" y="1"/>
                    <a:pt x="0" y="233"/>
                    <a:pt x="0" y="518"/>
                  </a:cubicBezTo>
                  <a:lnTo>
                    <a:pt x="0" y="3599"/>
                  </a:lnTo>
                  <a:cubicBezTo>
                    <a:pt x="0" y="3885"/>
                    <a:pt x="227" y="4112"/>
                    <a:pt x="513" y="4112"/>
                  </a:cubicBezTo>
                  <a:cubicBezTo>
                    <a:pt x="798" y="4112"/>
                    <a:pt x="1025" y="3885"/>
                    <a:pt x="1025" y="3599"/>
                  </a:cubicBezTo>
                  <a:lnTo>
                    <a:pt x="1025" y="518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-505822" y="-317675"/>
              <a:ext cx="25650" cy="90000"/>
            </a:xfrm>
            <a:custGeom>
              <a:avLst/>
              <a:gdLst/>
              <a:ahLst/>
              <a:cxnLst/>
              <a:rect l="l" t="t" r="r" b="b"/>
              <a:pathLst>
                <a:path w="1026" h="3600" extrusionOk="0">
                  <a:moveTo>
                    <a:pt x="513" y="1"/>
                  </a:moveTo>
                  <a:cubicBezTo>
                    <a:pt x="227" y="1"/>
                    <a:pt x="0" y="233"/>
                    <a:pt x="0" y="514"/>
                  </a:cubicBezTo>
                  <a:lnTo>
                    <a:pt x="0" y="3600"/>
                  </a:lnTo>
                  <a:lnTo>
                    <a:pt x="1025" y="3600"/>
                  </a:lnTo>
                  <a:lnTo>
                    <a:pt x="1025" y="514"/>
                  </a:lnTo>
                  <a:cubicBezTo>
                    <a:pt x="1025" y="233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-535697" y="-460350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-365825" y="-610175"/>
              <a:ext cx="85500" cy="382500"/>
            </a:xfrm>
            <a:custGeom>
              <a:avLst/>
              <a:gdLst/>
              <a:ahLst/>
              <a:cxnLst/>
              <a:rect l="l" t="t" r="r" b="b"/>
              <a:pathLst>
                <a:path w="3420" h="15300" extrusionOk="0">
                  <a:moveTo>
                    <a:pt x="658" y="0"/>
                  </a:moveTo>
                  <a:cubicBezTo>
                    <a:pt x="295" y="0"/>
                    <a:pt x="0" y="295"/>
                    <a:pt x="0" y="663"/>
                  </a:cubicBezTo>
                  <a:lnTo>
                    <a:pt x="0" y="15300"/>
                  </a:lnTo>
                  <a:lnTo>
                    <a:pt x="3420" y="15300"/>
                  </a:lnTo>
                  <a:lnTo>
                    <a:pt x="3420" y="663"/>
                  </a:lnTo>
                  <a:cubicBezTo>
                    <a:pt x="3420" y="295"/>
                    <a:pt x="3125" y="0"/>
                    <a:pt x="2757" y="0"/>
                  </a:cubicBezTo>
                  <a:close/>
                </a:path>
              </a:pathLst>
            </a:custGeom>
            <a:solidFill>
              <a:srgbClr val="CBD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-365825" y="-410175"/>
              <a:ext cx="85500" cy="60475"/>
            </a:xfrm>
            <a:custGeom>
              <a:avLst/>
              <a:gdLst/>
              <a:ahLst/>
              <a:cxnLst/>
              <a:rect l="l" t="t" r="r" b="b"/>
              <a:pathLst>
                <a:path w="3420" h="2419" extrusionOk="0">
                  <a:moveTo>
                    <a:pt x="0" y="0"/>
                  </a:moveTo>
                  <a:lnTo>
                    <a:pt x="0" y="2419"/>
                  </a:lnTo>
                  <a:lnTo>
                    <a:pt x="3420" y="24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-335975" y="-583225"/>
              <a:ext cx="25800" cy="102825"/>
            </a:xfrm>
            <a:custGeom>
              <a:avLst/>
              <a:gdLst/>
              <a:ahLst/>
              <a:cxnLst/>
              <a:rect l="l" t="t" r="r" b="b"/>
              <a:pathLst>
                <a:path w="1032" h="4113" extrusionOk="0">
                  <a:moveTo>
                    <a:pt x="514" y="1"/>
                  </a:moveTo>
                  <a:cubicBezTo>
                    <a:pt x="233" y="1"/>
                    <a:pt x="1" y="233"/>
                    <a:pt x="1" y="518"/>
                  </a:cubicBezTo>
                  <a:lnTo>
                    <a:pt x="1" y="3599"/>
                  </a:lnTo>
                  <a:cubicBezTo>
                    <a:pt x="1" y="3885"/>
                    <a:pt x="233" y="4112"/>
                    <a:pt x="514" y="4112"/>
                  </a:cubicBezTo>
                  <a:cubicBezTo>
                    <a:pt x="799" y="4112"/>
                    <a:pt x="1031" y="3885"/>
                    <a:pt x="1031" y="3599"/>
                  </a:cubicBezTo>
                  <a:lnTo>
                    <a:pt x="1031" y="518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33597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365825" y="-460350"/>
              <a:ext cx="85500" cy="18150"/>
            </a:xfrm>
            <a:custGeom>
              <a:avLst/>
              <a:gdLst/>
              <a:ahLst/>
              <a:cxnLst/>
              <a:rect l="l" t="t" r="r" b="b"/>
              <a:pathLst>
                <a:path w="3420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20" y="726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A7C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-450600" y="-513325"/>
              <a:ext cx="85400" cy="285525"/>
            </a:xfrm>
            <a:custGeom>
              <a:avLst/>
              <a:gdLst/>
              <a:ahLst/>
              <a:cxnLst/>
              <a:rect l="l" t="t" r="r" b="b"/>
              <a:pathLst>
                <a:path w="3416" h="11421" extrusionOk="0">
                  <a:moveTo>
                    <a:pt x="542" y="0"/>
                  </a:moveTo>
                  <a:cubicBezTo>
                    <a:pt x="242" y="0"/>
                    <a:pt x="0" y="242"/>
                    <a:pt x="0" y="537"/>
                  </a:cubicBezTo>
                  <a:lnTo>
                    <a:pt x="0" y="11421"/>
                  </a:lnTo>
                  <a:lnTo>
                    <a:pt x="3415" y="11421"/>
                  </a:lnTo>
                  <a:lnTo>
                    <a:pt x="3415" y="537"/>
                  </a:lnTo>
                  <a:cubicBezTo>
                    <a:pt x="3415" y="242"/>
                    <a:pt x="3173" y="0"/>
                    <a:pt x="2878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-420625" y="-317675"/>
              <a:ext cx="25800" cy="90000"/>
            </a:xfrm>
            <a:custGeom>
              <a:avLst/>
              <a:gdLst/>
              <a:ahLst/>
              <a:cxnLst/>
              <a:rect l="l" t="t" r="r" b="b"/>
              <a:pathLst>
                <a:path w="1032" h="3600" extrusionOk="0">
                  <a:moveTo>
                    <a:pt x="514" y="1"/>
                  </a:moveTo>
                  <a:cubicBezTo>
                    <a:pt x="233" y="1"/>
                    <a:pt x="1" y="233"/>
                    <a:pt x="1" y="514"/>
                  </a:cubicBezTo>
                  <a:lnTo>
                    <a:pt x="1" y="3600"/>
                  </a:lnTo>
                  <a:lnTo>
                    <a:pt x="1031" y="3600"/>
                  </a:lnTo>
                  <a:lnTo>
                    <a:pt x="1031" y="514"/>
                  </a:lnTo>
                  <a:cubicBezTo>
                    <a:pt x="1031" y="233"/>
                    <a:pt x="799" y="1"/>
                    <a:pt x="514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-450600" y="-463375"/>
              <a:ext cx="85400" cy="18150"/>
            </a:xfrm>
            <a:custGeom>
              <a:avLst/>
              <a:gdLst/>
              <a:ahLst/>
              <a:cxnLst/>
              <a:rect l="l" t="t" r="r" b="b"/>
              <a:pathLst>
                <a:path w="3416" h="726" extrusionOk="0">
                  <a:moveTo>
                    <a:pt x="0" y="0"/>
                  </a:moveTo>
                  <a:lnTo>
                    <a:pt x="0" y="726"/>
                  </a:lnTo>
                  <a:lnTo>
                    <a:pt x="3415" y="726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-435475" y="-412225"/>
              <a:ext cx="55150" cy="55275"/>
            </a:xfrm>
            <a:custGeom>
              <a:avLst/>
              <a:gdLst/>
              <a:ahLst/>
              <a:cxnLst/>
              <a:rect l="l" t="t" r="r" b="b"/>
              <a:pathLst>
                <a:path w="2206" h="2211" extrusionOk="0">
                  <a:moveTo>
                    <a:pt x="1103" y="0"/>
                  </a:moveTo>
                  <a:cubicBezTo>
                    <a:pt x="493" y="0"/>
                    <a:pt x="0" y="498"/>
                    <a:pt x="0" y="1108"/>
                  </a:cubicBezTo>
                  <a:cubicBezTo>
                    <a:pt x="0" y="1717"/>
                    <a:pt x="493" y="2211"/>
                    <a:pt x="1103" y="2211"/>
                  </a:cubicBezTo>
                  <a:cubicBezTo>
                    <a:pt x="1712" y="2211"/>
                    <a:pt x="2206" y="1717"/>
                    <a:pt x="2206" y="1108"/>
                  </a:cubicBezTo>
                  <a:cubicBezTo>
                    <a:pt x="2206" y="498"/>
                    <a:pt x="1712" y="0"/>
                    <a:pt x="1103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 flipH="1">
            <a:off x="5511158" y="3925961"/>
            <a:ext cx="651885" cy="656710"/>
            <a:chOff x="4392475" y="4247738"/>
            <a:chExt cx="332425" cy="334902"/>
          </a:xfrm>
        </p:grpSpPr>
        <p:sp>
          <p:nvSpPr>
            <p:cNvPr id="258" name="Google Shape;258;p7"/>
            <p:cNvSpPr/>
            <p:nvPr/>
          </p:nvSpPr>
          <p:spPr>
            <a:xfrm>
              <a:off x="4564675" y="4247738"/>
              <a:ext cx="160225" cy="252175"/>
            </a:xfrm>
            <a:custGeom>
              <a:avLst/>
              <a:gdLst/>
              <a:ahLst/>
              <a:cxnLst/>
              <a:rect l="l" t="t" r="r" b="b"/>
              <a:pathLst>
                <a:path w="1164" h="1832" extrusionOk="0">
                  <a:moveTo>
                    <a:pt x="591" y="1"/>
                  </a:moveTo>
                  <a:cubicBezTo>
                    <a:pt x="237" y="1"/>
                    <a:pt x="22" y="361"/>
                    <a:pt x="90" y="683"/>
                  </a:cubicBezTo>
                  <a:cubicBezTo>
                    <a:pt x="138" y="896"/>
                    <a:pt x="124" y="1123"/>
                    <a:pt x="51" y="1331"/>
                  </a:cubicBezTo>
                  <a:cubicBezTo>
                    <a:pt x="32" y="1397"/>
                    <a:pt x="0" y="1831"/>
                    <a:pt x="537" y="1831"/>
                  </a:cubicBezTo>
                  <a:cubicBezTo>
                    <a:pt x="556" y="1831"/>
                    <a:pt x="577" y="1831"/>
                    <a:pt x="598" y="1829"/>
                  </a:cubicBezTo>
                  <a:cubicBezTo>
                    <a:pt x="598" y="1829"/>
                    <a:pt x="614" y="1831"/>
                    <a:pt x="641" y="1831"/>
                  </a:cubicBezTo>
                  <a:cubicBezTo>
                    <a:pt x="770" y="1831"/>
                    <a:pt x="1143" y="1791"/>
                    <a:pt x="1135" y="1331"/>
                  </a:cubicBezTo>
                  <a:cubicBezTo>
                    <a:pt x="1125" y="775"/>
                    <a:pt x="1110" y="683"/>
                    <a:pt x="1135" y="494"/>
                  </a:cubicBezTo>
                  <a:cubicBezTo>
                    <a:pt x="1164" y="301"/>
                    <a:pt x="956" y="6"/>
                    <a:pt x="598" y="1"/>
                  </a:cubicBezTo>
                  <a:cubicBezTo>
                    <a:pt x="595" y="1"/>
                    <a:pt x="593" y="1"/>
                    <a:pt x="591" y="1"/>
                  </a:cubicBez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4644237" y="4315186"/>
              <a:ext cx="4818" cy="267454"/>
            </a:xfrm>
            <a:custGeom>
              <a:avLst/>
              <a:gdLst/>
              <a:ahLst/>
              <a:cxnLst/>
              <a:rect l="l" t="t" r="r" b="b"/>
              <a:pathLst>
                <a:path w="35" h="1943" extrusionOk="0">
                  <a:moveTo>
                    <a:pt x="17" y="1"/>
                  </a:moveTo>
                  <a:cubicBezTo>
                    <a:pt x="9" y="1"/>
                    <a:pt x="0" y="7"/>
                    <a:pt x="0" y="19"/>
                  </a:cubicBezTo>
                  <a:lnTo>
                    <a:pt x="0" y="1925"/>
                  </a:lnTo>
                  <a:cubicBezTo>
                    <a:pt x="0" y="1937"/>
                    <a:pt x="9" y="1943"/>
                    <a:pt x="17" y="1943"/>
                  </a:cubicBezTo>
                  <a:cubicBezTo>
                    <a:pt x="26" y="1943"/>
                    <a:pt x="34" y="1937"/>
                    <a:pt x="34" y="1925"/>
                  </a:cubicBezTo>
                  <a:lnTo>
                    <a:pt x="34" y="19"/>
                  </a:lnTo>
                  <a:cubicBezTo>
                    <a:pt x="34" y="7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4609962" y="4366667"/>
              <a:ext cx="40056" cy="38129"/>
            </a:xfrm>
            <a:custGeom>
              <a:avLst/>
              <a:gdLst/>
              <a:ahLst/>
              <a:cxnLst/>
              <a:rect l="l" t="t" r="r" b="b"/>
              <a:pathLst>
                <a:path w="291" h="277" extrusionOk="0">
                  <a:moveTo>
                    <a:pt x="28" y="0"/>
                  </a:moveTo>
                  <a:cubicBezTo>
                    <a:pt x="14" y="0"/>
                    <a:pt x="0" y="16"/>
                    <a:pt x="12" y="32"/>
                  </a:cubicBezTo>
                  <a:lnTo>
                    <a:pt x="254" y="274"/>
                  </a:lnTo>
                  <a:cubicBezTo>
                    <a:pt x="257" y="275"/>
                    <a:pt x="260" y="276"/>
                    <a:pt x="263" y="276"/>
                  </a:cubicBezTo>
                  <a:cubicBezTo>
                    <a:pt x="276" y="276"/>
                    <a:pt x="290" y="260"/>
                    <a:pt x="278" y="245"/>
                  </a:cubicBezTo>
                  <a:lnTo>
                    <a:pt x="36" y="3"/>
                  </a:ln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4643273" y="4404934"/>
              <a:ext cx="43222" cy="41157"/>
            </a:xfrm>
            <a:custGeom>
              <a:avLst/>
              <a:gdLst/>
              <a:ahLst/>
              <a:cxnLst/>
              <a:rect l="l" t="t" r="r" b="b"/>
              <a:pathLst>
                <a:path w="314" h="299" extrusionOk="0">
                  <a:moveTo>
                    <a:pt x="286" y="1"/>
                  </a:moveTo>
                  <a:cubicBezTo>
                    <a:pt x="282" y="1"/>
                    <a:pt x="277" y="2"/>
                    <a:pt x="273" y="5"/>
                  </a:cubicBezTo>
                  <a:lnTo>
                    <a:pt x="12" y="267"/>
                  </a:lnTo>
                  <a:cubicBezTo>
                    <a:pt x="0" y="282"/>
                    <a:pt x="14" y="298"/>
                    <a:pt x="28" y="298"/>
                  </a:cubicBezTo>
                  <a:cubicBezTo>
                    <a:pt x="31" y="298"/>
                    <a:pt x="34" y="297"/>
                    <a:pt x="36" y="296"/>
                  </a:cubicBezTo>
                  <a:lnTo>
                    <a:pt x="302" y="30"/>
                  </a:lnTo>
                  <a:cubicBezTo>
                    <a:pt x="314" y="18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4392475" y="4353728"/>
              <a:ext cx="191884" cy="164216"/>
            </a:xfrm>
            <a:custGeom>
              <a:avLst/>
              <a:gdLst/>
              <a:ahLst/>
              <a:cxnLst/>
              <a:rect l="l" t="t" r="r" b="b"/>
              <a:pathLst>
                <a:path w="1394" h="1193" extrusionOk="0">
                  <a:moveTo>
                    <a:pt x="596" y="0"/>
                  </a:moveTo>
                  <a:cubicBezTo>
                    <a:pt x="267" y="0"/>
                    <a:pt x="1" y="266"/>
                    <a:pt x="1" y="595"/>
                  </a:cubicBezTo>
                  <a:cubicBezTo>
                    <a:pt x="1" y="955"/>
                    <a:pt x="295" y="1193"/>
                    <a:pt x="600" y="1193"/>
                  </a:cubicBezTo>
                  <a:cubicBezTo>
                    <a:pt x="747" y="1193"/>
                    <a:pt x="896" y="1138"/>
                    <a:pt x="1017" y="1016"/>
                  </a:cubicBezTo>
                  <a:cubicBezTo>
                    <a:pt x="1394" y="643"/>
                    <a:pt x="1128" y="0"/>
                    <a:pt x="596" y="0"/>
                  </a:cubicBezTo>
                  <a:close/>
                </a:path>
              </a:pathLst>
            </a:custGeom>
            <a:solidFill>
              <a:srgbClr val="425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4471761" y="4397088"/>
              <a:ext cx="5506" cy="185552"/>
            </a:xfrm>
            <a:custGeom>
              <a:avLst/>
              <a:gdLst/>
              <a:ahLst/>
              <a:cxnLst/>
              <a:rect l="l" t="t" r="r" b="b"/>
              <a:pathLst>
                <a:path w="40" h="1348" extrusionOk="0">
                  <a:moveTo>
                    <a:pt x="20" y="1"/>
                  </a:moveTo>
                  <a:cubicBezTo>
                    <a:pt x="10" y="1"/>
                    <a:pt x="0" y="7"/>
                    <a:pt x="0" y="19"/>
                  </a:cubicBezTo>
                  <a:lnTo>
                    <a:pt x="0" y="1330"/>
                  </a:lnTo>
                  <a:cubicBezTo>
                    <a:pt x="0" y="1342"/>
                    <a:pt x="10" y="1348"/>
                    <a:pt x="20" y="1348"/>
                  </a:cubicBezTo>
                  <a:cubicBezTo>
                    <a:pt x="29" y="1348"/>
                    <a:pt x="39" y="1342"/>
                    <a:pt x="39" y="1330"/>
                  </a:cubicBezTo>
                  <a:lnTo>
                    <a:pt x="39" y="19"/>
                  </a:lnTo>
                  <a:cubicBezTo>
                    <a:pt x="39" y="7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4447673" y="4432327"/>
              <a:ext cx="29870" cy="27943"/>
            </a:xfrm>
            <a:custGeom>
              <a:avLst/>
              <a:gdLst/>
              <a:ahLst/>
              <a:cxnLst/>
              <a:rect l="l" t="t" r="r" b="b"/>
              <a:pathLst>
                <a:path w="217" h="203" extrusionOk="0">
                  <a:moveTo>
                    <a:pt x="29" y="0"/>
                  </a:moveTo>
                  <a:cubicBezTo>
                    <a:pt x="15" y="0"/>
                    <a:pt x="1" y="18"/>
                    <a:pt x="16" y="34"/>
                  </a:cubicBezTo>
                  <a:lnTo>
                    <a:pt x="180" y="198"/>
                  </a:lnTo>
                  <a:cubicBezTo>
                    <a:pt x="185" y="201"/>
                    <a:pt x="189" y="203"/>
                    <a:pt x="193" y="203"/>
                  </a:cubicBezTo>
                  <a:cubicBezTo>
                    <a:pt x="207" y="203"/>
                    <a:pt x="217" y="185"/>
                    <a:pt x="209" y="174"/>
                  </a:cubicBezTo>
                  <a:lnTo>
                    <a:pt x="40" y="5"/>
                  </a:lnTo>
                  <a:cubicBezTo>
                    <a:pt x="37" y="2"/>
                    <a:pt x="33" y="0"/>
                    <a:pt x="29" y="0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4471348" y="4458893"/>
              <a:ext cx="31935" cy="30008"/>
            </a:xfrm>
            <a:custGeom>
              <a:avLst/>
              <a:gdLst/>
              <a:ahLst/>
              <a:cxnLst/>
              <a:rect l="l" t="t" r="r" b="b"/>
              <a:pathLst>
                <a:path w="232" h="218" extrusionOk="0">
                  <a:moveTo>
                    <a:pt x="203" y="1"/>
                  </a:moveTo>
                  <a:cubicBezTo>
                    <a:pt x="199" y="1"/>
                    <a:pt x="195" y="2"/>
                    <a:pt x="192" y="5"/>
                  </a:cubicBezTo>
                  <a:lnTo>
                    <a:pt x="8" y="189"/>
                  </a:lnTo>
                  <a:cubicBezTo>
                    <a:pt x="1" y="200"/>
                    <a:pt x="11" y="218"/>
                    <a:pt x="25" y="218"/>
                  </a:cubicBezTo>
                  <a:cubicBezTo>
                    <a:pt x="29" y="218"/>
                    <a:pt x="33" y="216"/>
                    <a:pt x="37" y="213"/>
                  </a:cubicBezTo>
                  <a:lnTo>
                    <a:pt x="216" y="34"/>
                  </a:lnTo>
                  <a:cubicBezTo>
                    <a:pt x="232" y="19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4507137" y="4354967"/>
              <a:ext cx="137925" cy="166006"/>
            </a:xfrm>
            <a:custGeom>
              <a:avLst/>
              <a:gdLst/>
              <a:ahLst/>
              <a:cxnLst/>
              <a:rect l="l" t="t" r="r" b="b"/>
              <a:pathLst>
                <a:path w="1002" h="1206" extrusionOk="0">
                  <a:moveTo>
                    <a:pt x="494" y="1"/>
                  </a:moveTo>
                  <a:cubicBezTo>
                    <a:pt x="441" y="1"/>
                    <a:pt x="389" y="30"/>
                    <a:pt x="367" y="88"/>
                  </a:cubicBezTo>
                  <a:lnTo>
                    <a:pt x="10" y="1007"/>
                  </a:lnTo>
                  <a:cubicBezTo>
                    <a:pt x="10" y="1007"/>
                    <a:pt x="10" y="1007"/>
                    <a:pt x="10" y="1007"/>
                  </a:cubicBezTo>
                  <a:lnTo>
                    <a:pt x="10" y="1007"/>
                  </a:lnTo>
                  <a:cubicBezTo>
                    <a:pt x="3" y="1023"/>
                    <a:pt x="1" y="1039"/>
                    <a:pt x="1" y="1055"/>
                  </a:cubicBezTo>
                  <a:lnTo>
                    <a:pt x="1" y="1055"/>
                  </a:lnTo>
                  <a:cubicBezTo>
                    <a:pt x="0" y="1130"/>
                    <a:pt x="59" y="1195"/>
                    <a:pt x="135" y="1195"/>
                  </a:cubicBezTo>
                  <a:lnTo>
                    <a:pt x="832" y="1205"/>
                  </a:lnTo>
                  <a:cubicBezTo>
                    <a:pt x="933" y="1205"/>
                    <a:pt x="1001" y="1104"/>
                    <a:pt x="962" y="1012"/>
                  </a:cubicBezTo>
                  <a:lnTo>
                    <a:pt x="624" y="88"/>
                  </a:lnTo>
                  <a:cubicBezTo>
                    <a:pt x="600" y="30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D0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4538384" y="4379744"/>
              <a:ext cx="70064" cy="202483"/>
            </a:xfrm>
            <a:custGeom>
              <a:avLst/>
              <a:gdLst/>
              <a:ahLst/>
              <a:cxnLst/>
              <a:rect l="l" t="t" r="r" b="b"/>
              <a:pathLst>
                <a:path w="509" h="1471" extrusionOk="0">
                  <a:moveTo>
                    <a:pt x="259" y="1"/>
                  </a:moveTo>
                  <a:cubicBezTo>
                    <a:pt x="250" y="1"/>
                    <a:pt x="242" y="7"/>
                    <a:pt x="242" y="19"/>
                  </a:cubicBezTo>
                  <a:lnTo>
                    <a:pt x="242" y="793"/>
                  </a:lnTo>
                  <a:lnTo>
                    <a:pt x="29" y="575"/>
                  </a:lnTo>
                  <a:cubicBezTo>
                    <a:pt x="24" y="573"/>
                    <a:pt x="20" y="572"/>
                    <a:pt x="15" y="572"/>
                  </a:cubicBezTo>
                  <a:cubicBezTo>
                    <a:pt x="11" y="572"/>
                    <a:pt x="7" y="573"/>
                    <a:pt x="5" y="575"/>
                  </a:cubicBezTo>
                  <a:cubicBezTo>
                    <a:pt x="0" y="580"/>
                    <a:pt x="0" y="580"/>
                    <a:pt x="0" y="585"/>
                  </a:cubicBezTo>
                  <a:cubicBezTo>
                    <a:pt x="0" y="590"/>
                    <a:pt x="0" y="595"/>
                    <a:pt x="5" y="600"/>
                  </a:cubicBezTo>
                  <a:lnTo>
                    <a:pt x="242" y="832"/>
                  </a:lnTo>
                  <a:lnTo>
                    <a:pt x="242" y="1456"/>
                  </a:lnTo>
                  <a:cubicBezTo>
                    <a:pt x="242" y="1465"/>
                    <a:pt x="249" y="1470"/>
                    <a:pt x="257" y="1470"/>
                  </a:cubicBezTo>
                  <a:cubicBezTo>
                    <a:pt x="264" y="1470"/>
                    <a:pt x="271" y="1465"/>
                    <a:pt x="271" y="1456"/>
                  </a:cubicBezTo>
                  <a:lnTo>
                    <a:pt x="271" y="967"/>
                  </a:lnTo>
                  <a:lnTo>
                    <a:pt x="498" y="740"/>
                  </a:lnTo>
                  <a:cubicBezTo>
                    <a:pt x="503" y="735"/>
                    <a:pt x="508" y="730"/>
                    <a:pt x="508" y="725"/>
                  </a:cubicBezTo>
                  <a:cubicBezTo>
                    <a:pt x="503" y="720"/>
                    <a:pt x="498" y="716"/>
                    <a:pt x="494" y="716"/>
                  </a:cubicBezTo>
                  <a:cubicBezTo>
                    <a:pt x="489" y="716"/>
                    <a:pt x="484" y="716"/>
                    <a:pt x="479" y="720"/>
                  </a:cubicBezTo>
                  <a:lnTo>
                    <a:pt x="276" y="924"/>
                  </a:lnTo>
                  <a:lnTo>
                    <a:pt x="276" y="556"/>
                  </a:lnTo>
                  <a:lnTo>
                    <a:pt x="465" y="367"/>
                  </a:lnTo>
                  <a:cubicBezTo>
                    <a:pt x="476" y="356"/>
                    <a:pt x="464" y="339"/>
                    <a:pt x="451" y="339"/>
                  </a:cubicBezTo>
                  <a:cubicBezTo>
                    <a:pt x="447" y="339"/>
                    <a:pt x="443" y="340"/>
                    <a:pt x="440" y="343"/>
                  </a:cubicBezTo>
                  <a:lnTo>
                    <a:pt x="276" y="512"/>
                  </a:lnTo>
                  <a:lnTo>
                    <a:pt x="276" y="19"/>
                  </a:lnTo>
                  <a:cubicBezTo>
                    <a:pt x="276" y="7"/>
                    <a:pt x="267" y="1"/>
                    <a:pt x="259" y="1"/>
                  </a:cubicBezTo>
                  <a:close/>
                </a:path>
              </a:pathLst>
            </a:custGeom>
            <a:solidFill>
              <a:srgbClr val="233D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7"/>
          <p:cNvGrpSpPr/>
          <p:nvPr/>
        </p:nvGrpSpPr>
        <p:grpSpPr>
          <a:xfrm>
            <a:off x="4571997" y="4078596"/>
            <a:ext cx="850800" cy="490289"/>
            <a:chOff x="6625736" y="4095721"/>
            <a:chExt cx="850800" cy="490240"/>
          </a:xfrm>
        </p:grpSpPr>
        <p:sp>
          <p:nvSpPr>
            <p:cNvPr id="269" name="Google Shape;269;p7"/>
            <p:cNvSpPr/>
            <p:nvPr/>
          </p:nvSpPr>
          <p:spPr>
            <a:xfrm>
              <a:off x="7028650" y="4095721"/>
              <a:ext cx="10969" cy="21569"/>
            </a:xfrm>
            <a:custGeom>
              <a:avLst/>
              <a:gdLst/>
              <a:ahLst/>
              <a:cxnLst/>
              <a:rect l="l" t="t" r="r" b="b"/>
              <a:pathLst>
                <a:path w="30" h="59" extrusionOk="0">
                  <a:moveTo>
                    <a:pt x="1" y="0"/>
                  </a:moveTo>
                  <a:lnTo>
                    <a:pt x="1" y="58"/>
                  </a:lnTo>
                  <a:lnTo>
                    <a:pt x="30" y="5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7046566" y="4143246"/>
              <a:ext cx="81533" cy="76406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0" y="1"/>
                  </a:moveTo>
                  <a:lnTo>
                    <a:pt x="0" y="209"/>
                  </a:lnTo>
                  <a:lnTo>
                    <a:pt x="223" y="20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977463" y="4143246"/>
              <a:ext cx="69468" cy="76406"/>
            </a:xfrm>
            <a:custGeom>
              <a:avLst/>
              <a:gdLst/>
              <a:ahLst/>
              <a:cxnLst/>
              <a:rect l="l" t="t" r="r" b="b"/>
              <a:pathLst>
                <a:path w="190" h="209" extrusionOk="0">
                  <a:moveTo>
                    <a:pt x="1" y="1"/>
                  </a:moveTo>
                  <a:lnTo>
                    <a:pt x="1" y="209"/>
                  </a:lnTo>
                  <a:lnTo>
                    <a:pt x="189" y="209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977463" y="4106323"/>
              <a:ext cx="69468" cy="37289"/>
            </a:xfrm>
            <a:custGeom>
              <a:avLst/>
              <a:gdLst/>
              <a:ahLst/>
              <a:cxnLst/>
              <a:rect l="l" t="t" r="r" b="b"/>
              <a:pathLst>
                <a:path w="190" h="102" extrusionOk="0">
                  <a:moveTo>
                    <a:pt x="97" y="0"/>
                  </a:moveTo>
                  <a:lnTo>
                    <a:pt x="1" y="102"/>
                  </a:lnTo>
                  <a:lnTo>
                    <a:pt x="189" y="10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7012929" y="4106323"/>
              <a:ext cx="116998" cy="37289"/>
            </a:xfrm>
            <a:custGeom>
              <a:avLst/>
              <a:gdLst/>
              <a:ahLst/>
              <a:cxnLst/>
              <a:rect l="l" t="t" r="r" b="b"/>
              <a:pathLst>
                <a:path w="320" h="102" extrusionOk="0">
                  <a:moveTo>
                    <a:pt x="0" y="0"/>
                  </a:moveTo>
                  <a:lnTo>
                    <a:pt x="92" y="102"/>
                  </a:lnTo>
                  <a:lnTo>
                    <a:pt x="320" y="10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795384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7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3" y="388"/>
                  </a:lnTo>
                  <a:lnTo>
                    <a:pt x="233" y="12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6837796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1" y="1"/>
                  </a:moveTo>
                  <a:lnTo>
                    <a:pt x="117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880208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1" y="1"/>
                  </a:moveTo>
                  <a:lnTo>
                    <a:pt x="1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025360" y="4166278"/>
              <a:ext cx="85189" cy="141844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116" y="1"/>
                  </a:moveTo>
                  <a:lnTo>
                    <a:pt x="0" y="122"/>
                  </a:lnTo>
                  <a:lnTo>
                    <a:pt x="0" y="388"/>
                  </a:lnTo>
                  <a:lnTo>
                    <a:pt x="232" y="388"/>
                  </a:lnTo>
                  <a:lnTo>
                    <a:pt x="232" y="12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067772" y="4166278"/>
              <a:ext cx="187929" cy="44600"/>
            </a:xfrm>
            <a:custGeom>
              <a:avLst/>
              <a:gdLst/>
              <a:ahLst/>
              <a:cxnLst/>
              <a:rect l="l" t="t" r="r" b="b"/>
              <a:pathLst>
                <a:path w="514" h="122" extrusionOk="0">
                  <a:moveTo>
                    <a:pt x="0" y="1"/>
                  </a:moveTo>
                  <a:lnTo>
                    <a:pt x="116" y="122"/>
                  </a:lnTo>
                  <a:lnTo>
                    <a:pt x="513" y="122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110184" y="4210513"/>
              <a:ext cx="145517" cy="97609"/>
            </a:xfrm>
            <a:custGeom>
              <a:avLst/>
              <a:gdLst/>
              <a:ahLst/>
              <a:cxnLst/>
              <a:rect l="l" t="t" r="r" b="b"/>
              <a:pathLst>
                <a:path w="398" h="267" extrusionOk="0">
                  <a:moveTo>
                    <a:pt x="0" y="1"/>
                  </a:moveTo>
                  <a:lnTo>
                    <a:pt x="0" y="267"/>
                  </a:lnTo>
                  <a:lnTo>
                    <a:pt x="397" y="26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625736" y="4244146"/>
              <a:ext cx="113342" cy="341815"/>
            </a:xfrm>
            <a:custGeom>
              <a:avLst/>
              <a:gdLst/>
              <a:ahLst/>
              <a:cxnLst/>
              <a:rect l="l" t="t" r="r" b="b"/>
              <a:pathLst>
                <a:path w="310" h="935" extrusionOk="0">
                  <a:moveTo>
                    <a:pt x="155" y="1"/>
                  </a:moveTo>
                  <a:lnTo>
                    <a:pt x="0" y="165"/>
                  </a:lnTo>
                  <a:lnTo>
                    <a:pt x="0" y="934"/>
                  </a:lnTo>
                  <a:lnTo>
                    <a:pt x="310" y="934"/>
                  </a:lnTo>
                  <a:lnTo>
                    <a:pt x="310" y="16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6682042" y="4244146"/>
              <a:ext cx="249718" cy="60320"/>
            </a:xfrm>
            <a:custGeom>
              <a:avLst/>
              <a:gdLst/>
              <a:ahLst/>
              <a:cxnLst/>
              <a:rect l="l" t="t" r="r" b="b"/>
              <a:pathLst>
                <a:path w="683" h="165" extrusionOk="0">
                  <a:moveTo>
                    <a:pt x="1" y="1"/>
                  </a:moveTo>
                  <a:lnTo>
                    <a:pt x="156" y="165"/>
                  </a:lnTo>
                  <a:lnTo>
                    <a:pt x="683" y="165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738713" y="4304101"/>
              <a:ext cx="193047" cy="281860"/>
            </a:xfrm>
            <a:custGeom>
              <a:avLst/>
              <a:gdLst/>
              <a:ahLst/>
              <a:cxnLst/>
              <a:rect l="l" t="t" r="r" b="b"/>
              <a:pathLst>
                <a:path w="528" h="771" extrusionOk="0">
                  <a:moveTo>
                    <a:pt x="1" y="1"/>
                  </a:moveTo>
                  <a:lnTo>
                    <a:pt x="1" y="770"/>
                  </a:lnTo>
                  <a:lnTo>
                    <a:pt x="528" y="770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7014757" y="4228426"/>
              <a:ext cx="16087" cy="35461"/>
            </a:xfrm>
            <a:custGeom>
              <a:avLst/>
              <a:gdLst/>
              <a:ahLst/>
              <a:cxnLst/>
              <a:rect l="l" t="t" r="r" b="b"/>
              <a:pathLst>
                <a:path w="44" h="97" extrusionOk="0">
                  <a:moveTo>
                    <a:pt x="0" y="0"/>
                  </a:moveTo>
                  <a:lnTo>
                    <a:pt x="0" y="97"/>
                  </a:lnTo>
                  <a:lnTo>
                    <a:pt x="44" y="9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042910" y="4305929"/>
              <a:ext cx="133086" cy="126124"/>
            </a:xfrm>
            <a:custGeom>
              <a:avLst/>
              <a:gdLst/>
              <a:ahLst/>
              <a:cxnLst/>
              <a:rect l="l" t="t" r="r" b="b"/>
              <a:pathLst>
                <a:path w="364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6929933" y="4305929"/>
              <a:ext cx="113342" cy="126124"/>
            </a:xfrm>
            <a:custGeom>
              <a:avLst/>
              <a:gdLst/>
              <a:ahLst/>
              <a:cxnLst/>
              <a:rect l="l" t="t" r="r" b="b"/>
              <a:pathLst>
                <a:path w="310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6929933" y="4245974"/>
              <a:ext cx="113342" cy="60320"/>
            </a:xfrm>
            <a:custGeom>
              <a:avLst/>
              <a:gdLst/>
              <a:ahLst/>
              <a:cxnLst/>
              <a:rect l="l" t="t" r="r" b="b"/>
              <a:pathLst>
                <a:path w="310" h="165" extrusionOk="0">
                  <a:moveTo>
                    <a:pt x="155" y="0"/>
                  </a:moveTo>
                  <a:lnTo>
                    <a:pt x="0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986238" y="4245974"/>
              <a:ext cx="189757" cy="60320"/>
            </a:xfrm>
            <a:custGeom>
              <a:avLst/>
              <a:gdLst/>
              <a:ahLst/>
              <a:cxnLst/>
              <a:rect l="l" t="t" r="r" b="b"/>
              <a:pathLst>
                <a:path w="519" h="165" extrusionOk="0">
                  <a:moveTo>
                    <a:pt x="1" y="0"/>
                  </a:moveTo>
                  <a:lnTo>
                    <a:pt x="156" y="165"/>
                  </a:lnTo>
                  <a:lnTo>
                    <a:pt x="518" y="16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258626" y="4229888"/>
              <a:ext cx="14625" cy="33999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1" y="1"/>
                  </a:moveTo>
                  <a:lnTo>
                    <a:pt x="1" y="93"/>
                  </a:lnTo>
                  <a:lnTo>
                    <a:pt x="39" y="9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287144" y="4305929"/>
              <a:ext cx="132720" cy="126124"/>
            </a:xfrm>
            <a:custGeom>
              <a:avLst/>
              <a:gdLst/>
              <a:ahLst/>
              <a:cxnLst/>
              <a:rect l="l" t="t" r="r" b="b"/>
              <a:pathLst>
                <a:path w="363" h="345" extrusionOk="0">
                  <a:moveTo>
                    <a:pt x="0" y="1"/>
                  </a:moveTo>
                  <a:lnTo>
                    <a:pt x="0" y="344"/>
                  </a:lnTo>
                  <a:lnTo>
                    <a:pt x="363" y="344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173802" y="4305929"/>
              <a:ext cx="113708" cy="126124"/>
            </a:xfrm>
            <a:custGeom>
              <a:avLst/>
              <a:gdLst/>
              <a:ahLst/>
              <a:cxnLst/>
              <a:rect l="l" t="t" r="r" b="b"/>
              <a:pathLst>
                <a:path w="311" h="345" extrusionOk="0">
                  <a:moveTo>
                    <a:pt x="1" y="1"/>
                  </a:moveTo>
                  <a:lnTo>
                    <a:pt x="1" y="344"/>
                  </a:lnTo>
                  <a:lnTo>
                    <a:pt x="310" y="34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173802" y="4245974"/>
              <a:ext cx="113708" cy="60320"/>
            </a:xfrm>
            <a:custGeom>
              <a:avLst/>
              <a:gdLst/>
              <a:ahLst/>
              <a:cxnLst/>
              <a:rect l="l" t="t" r="r" b="b"/>
              <a:pathLst>
                <a:path w="311" h="165" extrusionOk="0">
                  <a:moveTo>
                    <a:pt x="155" y="0"/>
                  </a:moveTo>
                  <a:lnTo>
                    <a:pt x="1" y="165"/>
                  </a:lnTo>
                  <a:lnTo>
                    <a:pt x="310" y="16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230473" y="4245974"/>
              <a:ext cx="189391" cy="60320"/>
            </a:xfrm>
            <a:custGeom>
              <a:avLst/>
              <a:gdLst/>
              <a:ahLst/>
              <a:cxnLst/>
              <a:rect l="l" t="t" r="r" b="b"/>
              <a:pathLst>
                <a:path w="518" h="165" extrusionOk="0">
                  <a:moveTo>
                    <a:pt x="0" y="0"/>
                  </a:moveTo>
                  <a:lnTo>
                    <a:pt x="155" y="165"/>
                  </a:lnTo>
                  <a:lnTo>
                    <a:pt x="518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788437" y="4348336"/>
              <a:ext cx="141861" cy="235797"/>
            </a:xfrm>
            <a:custGeom>
              <a:avLst/>
              <a:gdLst/>
              <a:ahLst/>
              <a:cxnLst/>
              <a:rect l="l" t="t" r="r" b="b"/>
              <a:pathLst>
                <a:path w="388" h="645" extrusionOk="0">
                  <a:moveTo>
                    <a:pt x="194" y="1"/>
                  </a:moveTo>
                  <a:lnTo>
                    <a:pt x="0" y="209"/>
                  </a:lnTo>
                  <a:lnTo>
                    <a:pt x="0" y="644"/>
                  </a:lnTo>
                  <a:lnTo>
                    <a:pt x="387" y="644"/>
                  </a:lnTo>
                  <a:lnTo>
                    <a:pt x="387" y="209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859002" y="4348336"/>
              <a:ext cx="313336" cy="76406"/>
            </a:xfrm>
            <a:custGeom>
              <a:avLst/>
              <a:gdLst/>
              <a:ahLst/>
              <a:cxnLst/>
              <a:rect l="l" t="t" r="r" b="b"/>
              <a:pathLst>
                <a:path w="857" h="209" extrusionOk="0">
                  <a:moveTo>
                    <a:pt x="1" y="1"/>
                  </a:moveTo>
                  <a:lnTo>
                    <a:pt x="194" y="209"/>
                  </a:lnTo>
                  <a:lnTo>
                    <a:pt x="857" y="20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929933" y="4424376"/>
              <a:ext cx="242406" cy="159757"/>
            </a:xfrm>
            <a:custGeom>
              <a:avLst/>
              <a:gdLst/>
              <a:ahLst/>
              <a:cxnLst/>
              <a:rect l="l" t="t" r="r" b="b"/>
              <a:pathLst>
                <a:path w="663" h="437" extrusionOk="0">
                  <a:moveTo>
                    <a:pt x="0" y="1"/>
                  </a:moveTo>
                  <a:lnTo>
                    <a:pt x="0" y="436"/>
                  </a:lnTo>
                  <a:lnTo>
                    <a:pt x="663" y="436"/>
                  </a:lnTo>
                  <a:lnTo>
                    <a:pt x="663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6832678" y="4497126"/>
              <a:ext cx="40949" cy="87007"/>
            </a:xfrm>
            <a:custGeom>
              <a:avLst/>
              <a:gdLst/>
              <a:ahLst/>
              <a:cxnLst/>
              <a:rect l="l" t="t" r="r" b="b"/>
              <a:pathLst>
                <a:path w="112" h="238" extrusionOk="0">
                  <a:moveTo>
                    <a:pt x="56" y="0"/>
                  </a:moveTo>
                  <a:cubicBezTo>
                    <a:pt x="28" y="0"/>
                    <a:pt x="0" y="20"/>
                    <a:pt x="5" y="58"/>
                  </a:cubicBezTo>
                  <a:lnTo>
                    <a:pt x="5" y="237"/>
                  </a:lnTo>
                  <a:lnTo>
                    <a:pt x="106" y="237"/>
                  </a:lnTo>
                  <a:lnTo>
                    <a:pt x="106" y="58"/>
                  </a:lnTo>
                  <a:cubicBezTo>
                    <a:pt x="111" y="20"/>
                    <a:pt x="83" y="0"/>
                    <a:pt x="56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099581" y="4507728"/>
              <a:ext cx="37293" cy="65804"/>
            </a:xfrm>
            <a:custGeom>
              <a:avLst/>
              <a:gdLst/>
              <a:ahLst/>
              <a:cxnLst/>
              <a:rect l="l" t="t" r="r" b="b"/>
              <a:pathLst>
                <a:path w="102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87" y="179"/>
                  </a:lnTo>
                  <a:cubicBezTo>
                    <a:pt x="97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037791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9" y="0"/>
                  </a:moveTo>
                  <a:cubicBezTo>
                    <a:pt x="10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10" y="179"/>
                    <a:pt x="19" y="179"/>
                  </a:cubicBezTo>
                  <a:lnTo>
                    <a:pt x="92" y="179"/>
                  </a:lnTo>
                  <a:cubicBezTo>
                    <a:pt x="102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102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977463" y="4507728"/>
              <a:ext cx="39487" cy="65804"/>
            </a:xfrm>
            <a:custGeom>
              <a:avLst/>
              <a:gdLst/>
              <a:ahLst/>
              <a:cxnLst/>
              <a:rect l="l" t="t" r="r" b="b"/>
              <a:pathLst>
                <a:path w="108" h="180" extrusionOk="0">
                  <a:moveTo>
                    <a:pt x="15" y="0"/>
                  </a:moveTo>
                  <a:cubicBezTo>
                    <a:pt x="5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5" y="179"/>
                    <a:pt x="15" y="179"/>
                  </a:cubicBezTo>
                  <a:lnTo>
                    <a:pt x="88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099581" y="4434978"/>
              <a:ext cx="37293" cy="64342"/>
            </a:xfrm>
            <a:custGeom>
              <a:avLst/>
              <a:gdLst/>
              <a:ahLst/>
              <a:cxnLst/>
              <a:rect l="l" t="t" r="r" b="b"/>
              <a:pathLst>
                <a:path w="102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87" y="175"/>
                  </a:lnTo>
                  <a:cubicBezTo>
                    <a:pt x="97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7" y="1"/>
                    <a:pt x="87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037791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9" y="1"/>
                  </a:moveTo>
                  <a:cubicBezTo>
                    <a:pt x="10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10" y="175"/>
                    <a:pt x="19" y="175"/>
                  </a:cubicBezTo>
                  <a:lnTo>
                    <a:pt x="92" y="175"/>
                  </a:lnTo>
                  <a:cubicBezTo>
                    <a:pt x="102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102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977463" y="4434978"/>
              <a:ext cx="39487" cy="64342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15" y="1"/>
                  </a:moveTo>
                  <a:cubicBezTo>
                    <a:pt x="5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5" y="175"/>
                    <a:pt x="15" y="175"/>
                  </a:cubicBezTo>
                  <a:lnTo>
                    <a:pt x="88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274713" y="4327132"/>
              <a:ext cx="21572" cy="48256"/>
            </a:xfrm>
            <a:custGeom>
              <a:avLst/>
              <a:gdLst/>
              <a:ahLst/>
              <a:cxnLst/>
              <a:rect l="l" t="t" r="r" b="b"/>
              <a:pathLst>
                <a:path w="59" h="132" extrusionOk="0">
                  <a:moveTo>
                    <a:pt x="0" y="1"/>
                  </a:moveTo>
                  <a:lnTo>
                    <a:pt x="0" y="131"/>
                  </a:lnTo>
                  <a:lnTo>
                    <a:pt x="58" y="131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311641" y="4426204"/>
              <a:ext cx="164895" cy="157929"/>
            </a:xfrm>
            <a:custGeom>
              <a:avLst/>
              <a:gdLst/>
              <a:ahLst/>
              <a:cxnLst/>
              <a:rect l="l" t="t" r="r" b="b"/>
              <a:pathLst>
                <a:path w="451" h="432" extrusionOk="0">
                  <a:moveTo>
                    <a:pt x="1" y="1"/>
                  </a:moveTo>
                  <a:lnTo>
                    <a:pt x="1" y="431"/>
                  </a:lnTo>
                  <a:lnTo>
                    <a:pt x="451" y="431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5D82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170146" y="4426204"/>
              <a:ext cx="141861" cy="157929"/>
            </a:xfrm>
            <a:custGeom>
              <a:avLst/>
              <a:gdLst/>
              <a:ahLst/>
              <a:cxnLst/>
              <a:rect l="l" t="t" r="r" b="b"/>
              <a:pathLst>
                <a:path w="388" h="432" extrusionOk="0">
                  <a:moveTo>
                    <a:pt x="1" y="1"/>
                  </a:moveTo>
                  <a:lnTo>
                    <a:pt x="1" y="431"/>
                  </a:lnTo>
                  <a:lnTo>
                    <a:pt x="388" y="43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170146" y="4351992"/>
              <a:ext cx="141861" cy="74578"/>
            </a:xfrm>
            <a:custGeom>
              <a:avLst/>
              <a:gdLst/>
              <a:ahLst/>
              <a:cxnLst/>
              <a:rect l="l" t="t" r="r" b="b"/>
              <a:pathLst>
                <a:path w="388" h="204" extrusionOk="0">
                  <a:moveTo>
                    <a:pt x="194" y="1"/>
                  </a:moveTo>
                  <a:lnTo>
                    <a:pt x="1" y="204"/>
                  </a:lnTo>
                  <a:lnTo>
                    <a:pt x="388" y="204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7241076" y="4351992"/>
              <a:ext cx="235459" cy="74578"/>
            </a:xfrm>
            <a:custGeom>
              <a:avLst/>
              <a:gdLst/>
              <a:ahLst/>
              <a:cxnLst/>
              <a:rect l="l" t="t" r="r" b="b"/>
              <a:pathLst>
                <a:path w="644" h="204" extrusionOk="0">
                  <a:moveTo>
                    <a:pt x="0" y="1"/>
                  </a:moveTo>
                  <a:lnTo>
                    <a:pt x="194" y="204"/>
                  </a:lnTo>
                  <a:lnTo>
                    <a:pt x="644" y="204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AFC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212558" y="4497126"/>
              <a:ext cx="51918" cy="87007"/>
            </a:xfrm>
            <a:custGeom>
              <a:avLst/>
              <a:gdLst/>
              <a:ahLst/>
              <a:cxnLst/>
              <a:rect l="l" t="t" r="r" b="b"/>
              <a:pathLst>
                <a:path w="142" h="238" extrusionOk="0">
                  <a:moveTo>
                    <a:pt x="71" y="0"/>
                  </a:moveTo>
                  <a:cubicBezTo>
                    <a:pt x="36" y="0"/>
                    <a:pt x="1" y="24"/>
                    <a:pt x="6" y="73"/>
                  </a:cubicBezTo>
                  <a:lnTo>
                    <a:pt x="6" y="237"/>
                  </a:lnTo>
                  <a:lnTo>
                    <a:pt x="136" y="237"/>
                  </a:lnTo>
                  <a:lnTo>
                    <a:pt x="136" y="73"/>
                  </a:lnTo>
                  <a:cubicBezTo>
                    <a:pt x="141" y="24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233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403777" y="4507728"/>
              <a:ext cx="39121" cy="65804"/>
            </a:xfrm>
            <a:custGeom>
              <a:avLst/>
              <a:gdLst/>
              <a:ahLst/>
              <a:cxnLst/>
              <a:rect l="l" t="t" r="r" b="b"/>
              <a:pathLst>
                <a:path w="107" h="180" extrusionOk="0">
                  <a:moveTo>
                    <a:pt x="15" y="0"/>
                  </a:moveTo>
                  <a:cubicBezTo>
                    <a:pt x="5" y="0"/>
                    <a:pt x="0" y="10"/>
                    <a:pt x="0" y="20"/>
                  </a:cubicBezTo>
                  <a:lnTo>
                    <a:pt x="0" y="165"/>
                  </a:lnTo>
                  <a:cubicBezTo>
                    <a:pt x="0" y="170"/>
                    <a:pt x="5" y="179"/>
                    <a:pt x="15" y="179"/>
                  </a:cubicBezTo>
                  <a:lnTo>
                    <a:pt x="92" y="179"/>
                  </a:lnTo>
                  <a:cubicBezTo>
                    <a:pt x="97" y="179"/>
                    <a:pt x="107" y="170"/>
                    <a:pt x="107" y="165"/>
                  </a:cubicBezTo>
                  <a:lnTo>
                    <a:pt x="107" y="20"/>
                  </a:lnTo>
                  <a:cubicBezTo>
                    <a:pt x="107" y="10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7343450" y="4507728"/>
              <a:ext cx="37659" cy="65804"/>
            </a:xfrm>
            <a:custGeom>
              <a:avLst/>
              <a:gdLst/>
              <a:ahLst/>
              <a:cxnLst/>
              <a:rect l="l" t="t" r="r" b="b"/>
              <a:pathLst>
                <a:path w="103" h="180" extrusionOk="0">
                  <a:moveTo>
                    <a:pt x="15" y="0"/>
                  </a:moveTo>
                  <a:cubicBezTo>
                    <a:pt x="6" y="0"/>
                    <a:pt x="1" y="10"/>
                    <a:pt x="1" y="20"/>
                  </a:cubicBezTo>
                  <a:lnTo>
                    <a:pt x="1" y="165"/>
                  </a:lnTo>
                  <a:cubicBezTo>
                    <a:pt x="1" y="170"/>
                    <a:pt x="6" y="179"/>
                    <a:pt x="15" y="179"/>
                  </a:cubicBezTo>
                  <a:lnTo>
                    <a:pt x="88" y="179"/>
                  </a:lnTo>
                  <a:cubicBezTo>
                    <a:pt x="98" y="179"/>
                    <a:pt x="102" y="170"/>
                    <a:pt x="102" y="165"/>
                  </a:cubicBezTo>
                  <a:lnTo>
                    <a:pt x="102" y="20"/>
                  </a:lnTo>
                  <a:cubicBezTo>
                    <a:pt x="102" y="10"/>
                    <a:pt x="98" y="0"/>
                    <a:pt x="88" y="0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403777" y="4434978"/>
              <a:ext cx="39121" cy="64342"/>
            </a:xfrm>
            <a:custGeom>
              <a:avLst/>
              <a:gdLst/>
              <a:ahLst/>
              <a:cxnLst/>
              <a:rect l="l" t="t" r="r" b="b"/>
              <a:pathLst>
                <a:path w="107" h="176" extrusionOk="0">
                  <a:moveTo>
                    <a:pt x="15" y="1"/>
                  </a:moveTo>
                  <a:cubicBezTo>
                    <a:pt x="5" y="1"/>
                    <a:pt x="0" y="6"/>
                    <a:pt x="0" y="15"/>
                  </a:cubicBezTo>
                  <a:lnTo>
                    <a:pt x="0" y="161"/>
                  </a:lnTo>
                  <a:cubicBezTo>
                    <a:pt x="0" y="170"/>
                    <a:pt x="5" y="175"/>
                    <a:pt x="15" y="175"/>
                  </a:cubicBezTo>
                  <a:lnTo>
                    <a:pt x="92" y="175"/>
                  </a:lnTo>
                  <a:cubicBezTo>
                    <a:pt x="97" y="175"/>
                    <a:pt x="107" y="170"/>
                    <a:pt x="107" y="161"/>
                  </a:cubicBezTo>
                  <a:lnTo>
                    <a:pt x="107" y="15"/>
                  </a:lnTo>
                  <a:cubicBezTo>
                    <a:pt x="107" y="6"/>
                    <a:pt x="97" y="1"/>
                    <a:pt x="92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7343450" y="4434978"/>
              <a:ext cx="37659" cy="64342"/>
            </a:xfrm>
            <a:custGeom>
              <a:avLst/>
              <a:gdLst/>
              <a:ahLst/>
              <a:cxnLst/>
              <a:rect l="l" t="t" r="r" b="b"/>
              <a:pathLst>
                <a:path w="103" h="176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lnTo>
                    <a:pt x="1" y="161"/>
                  </a:lnTo>
                  <a:cubicBezTo>
                    <a:pt x="1" y="170"/>
                    <a:pt x="6" y="175"/>
                    <a:pt x="15" y="175"/>
                  </a:cubicBezTo>
                  <a:lnTo>
                    <a:pt x="88" y="175"/>
                  </a:lnTo>
                  <a:cubicBezTo>
                    <a:pt x="98" y="175"/>
                    <a:pt x="102" y="170"/>
                    <a:pt x="102" y="161"/>
                  </a:cubicBezTo>
                  <a:lnTo>
                    <a:pt x="102" y="15"/>
                  </a:lnTo>
                  <a:cubicBezTo>
                    <a:pt x="102" y="6"/>
                    <a:pt x="98" y="1"/>
                    <a:pt x="88" y="1"/>
                  </a:cubicBezTo>
                  <a:close/>
                </a:path>
              </a:pathLst>
            </a:custGeom>
            <a:solidFill>
              <a:srgbClr val="436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7"/>
          <p:cNvSpPr/>
          <p:nvPr/>
        </p:nvSpPr>
        <p:spPr>
          <a:xfrm rot="-3902690">
            <a:off x="8243314" y="2796142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7"/>
          <p:cNvSpPr/>
          <p:nvPr/>
        </p:nvSpPr>
        <p:spPr>
          <a:xfrm rot="-3902690">
            <a:off x="5149468" y="1846176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7"/>
          <p:cNvSpPr/>
          <p:nvPr/>
        </p:nvSpPr>
        <p:spPr>
          <a:xfrm>
            <a:off x="4349070" y="3368321"/>
            <a:ext cx="115938" cy="99416"/>
          </a:xfrm>
          <a:custGeom>
            <a:avLst/>
            <a:gdLst/>
            <a:ahLst/>
            <a:cxnLst/>
            <a:rect l="l" t="t" r="r" b="b"/>
            <a:pathLst>
              <a:path w="814" h="698" extrusionOk="0">
                <a:moveTo>
                  <a:pt x="465" y="93"/>
                </a:moveTo>
                <a:cubicBezTo>
                  <a:pt x="605" y="93"/>
                  <a:pt x="721" y="209"/>
                  <a:pt x="721" y="349"/>
                </a:cubicBezTo>
                <a:cubicBezTo>
                  <a:pt x="721" y="502"/>
                  <a:pt x="596" y="605"/>
                  <a:pt x="465" y="605"/>
                </a:cubicBezTo>
                <a:cubicBezTo>
                  <a:pt x="402" y="605"/>
                  <a:pt x="338" y="581"/>
                  <a:pt x="286" y="528"/>
                </a:cubicBezTo>
                <a:cubicBezTo>
                  <a:pt x="121" y="368"/>
                  <a:pt x="238" y="93"/>
                  <a:pt x="465" y="93"/>
                </a:cubicBezTo>
                <a:close/>
                <a:moveTo>
                  <a:pt x="463" y="1"/>
                </a:moveTo>
                <a:cubicBezTo>
                  <a:pt x="377" y="1"/>
                  <a:pt x="290" y="32"/>
                  <a:pt x="218" y="102"/>
                </a:cubicBezTo>
                <a:cubicBezTo>
                  <a:pt x="1" y="320"/>
                  <a:pt x="155" y="697"/>
                  <a:pt x="465" y="697"/>
                </a:cubicBezTo>
                <a:cubicBezTo>
                  <a:pt x="658" y="697"/>
                  <a:pt x="813" y="542"/>
                  <a:pt x="813" y="349"/>
                </a:cubicBezTo>
                <a:cubicBezTo>
                  <a:pt x="813" y="139"/>
                  <a:pt x="642" y="1"/>
                  <a:pt x="463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7"/>
          <p:cNvSpPr/>
          <p:nvPr/>
        </p:nvSpPr>
        <p:spPr>
          <a:xfrm>
            <a:off x="6665071" y="3667399"/>
            <a:ext cx="95151" cy="93211"/>
          </a:xfrm>
          <a:custGeom>
            <a:avLst/>
            <a:gdLst/>
            <a:ahLst/>
            <a:cxnLst/>
            <a:rect l="l" t="t" r="r" b="b"/>
            <a:pathLst>
              <a:path w="930" h="911" extrusionOk="0">
                <a:moveTo>
                  <a:pt x="465" y="1"/>
                </a:moveTo>
                <a:cubicBezTo>
                  <a:pt x="228" y="1"/>
                  <a:pt x="0" y="209"/>
                  <a:pt x="10" y="456"/>
                </a:cubicBezTo>
                <a:cubicBezTo>
                  <a:pt x="15" y="702"/>
                  <a:pt x="213" y="905"/>
                  <a:pt x="465" y="910"/>
                </a:cubicBezTo>
                <a:cubicBezTo>
                  <a:pt x="702" y="910"/>
                  <a:pt x="929" y="702"/>
                  <a:pt x="919" y="456"/>
                </a:cubicBezTo>
                <a:cubicBezTo>
                  <a:pt x="915" y="204"/>
                  <a:pt x="711" y="6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"/>
          <p:cNvSpPr/>
          <p:nvPr/>
        </p:nvSpPr>
        <p:spPr>
          <a:xfrm>
            <a:off x="5460296" y="304065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"/>
          <p:cNvSpPr/>
          <p:nvPr/>
        </p:nvSpPr>
        <p:spPr>
          <a:xfrm>
            <a:off x="4534319" y="27344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7"/>
          <p:cNvSpPr/>
          <p:nvPr/>
        </p:nvSpPr>
        <p:spPr>
          <a:xfrm>
            <a:off x="3811352" y="1234477"/>
            <a:ext cx="136599" cy="14222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>
            <a:off x="938650" y="1111775"/>
            <a:ext cx="3410400" cy="9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200" b="0"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1" name="Google Shape;321;p7"/>
          <p:cNvSpPr txBox="1">
            <a:spLocks noGrp="1"/>
          </p:cNvSpPr>
          <p:nvPr>
            <p:ph type="subTitle" idx="1"/>
          </p:nvPr>
        </p:nvSpPr>
        <p:spPr>
          <a:xfrm>
            <a:off x="938650" y="2111550"/>
            <a:ext cx="33204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BLANK_1_2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"/>
          <p:cNvSpPr txBox="1">
            <a:spLocks noGrp="1"/>
          </p:cNvSpPr>
          <p:nvPr>
            <p:ph type="subTitle" idx="1"/>
          </p:nvPr>
        </p:nvSpPr>
        <p:spPr>
          <a:xfrm>
            <a:off x="684800" y="2641075"/>
            <a:ext cx="18339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5"/>
          <p:cNvSpPr txBox="1">
            <a:spLocks noGrp="1"/>
          </p:cNvSpPr>
          <p:nvPr>
            <p:ph type="subTitle" idx="2"/>
          </p:nvPr>
        </p:nvSpPr>
        <p:spPr>
          <a:xfrm>
            <a:off x="646250" y="2297400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2" name="Google Shape;932;p15"/>
          <p:cNvSpPr txBox="1">
            <a:spLocks noGrp="1"/>
          </p:cNvSpPr>
          <p:nvPr>
            <p:ph type="subTitle" idx="3"/>
          </p:nvPr>
        </p:nvSpPr>
        <p:spPr>
          <a:xfrm>
            <a:off x="2479050" y="3949675"/>
            <a:ext cx="18339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5"/>
          <p:cNvSpPr txBox="1">
            <a:spLocks noGrp="1"/>
          </p:cNvSpPr>
          <p:nvPr>
            <p:ph type="subTitle" idx="4"/>
          </p:nvPr>
        </p:nvSpPr>
        <p:spPr>
          <a:xfrm>
            <a:off x="2440500" y="3606000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4" name="Google Shape;934;p15"/>
          <p:cNvSpPr txBox="1">
            <a:spLocks noGrp="1"/>
          </p:cNvSpPr>
          <p:nvPr>
            <p:ph type="subTitle" idx="5"/>
          </p:nvPr>
        </p:nvSpPr>
        <p:spPr>
          <a:xfrm>
            <a:off x="4578100" y="2641075"/>
            <a:ext cx="18339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5"/>
          <p:cNvSpPr txBox="1">
            <a:spLocks noGrp="1"/>
          </p:cNvSpPr>
          <p:nvPr>
            <p:ph type="subTitle" idx="6"/>
          </p:nvPr>
        </p:nvSpPr>
        <p:spPr>
          <a:xfrm>
            <a:off x="4539550" y="2297400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6" name="Google Shape;936;p15"/>
          <p:cNvSpPr txBox="1">
            <a:spLocks noGrp="1"/>
          </p:cNvSpPr>
          <p:nvPr>
            <p:ph type="subTitle" idx="7"/>
          </p:nvPr>
        </p:nvSpPr>
        <p:spPr>
          <a:xfrm>
            <a:off x="6677150" y="3949675"/>
            <a:ext cx="18339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5"/>
          <p:cNvSpPr txBox="1">
            <a:spLocks noGrp="1"/>
          </p:cNvSpPr>
          <p:nvPr>
            <p:ph type="subTitle" idx="8"/>
          </p:nvPr>
        </p:nvSpPr>
        <p:spPr>
          <a:xfrm>
            <a:off x="6638600" y="3606000"/>
            <a:ext cx="1911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8" name="Google Shape;938;p15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layfair Display ExtraBold"/>
              <a:buNone/>
              <a:defRPr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5"/>
          <p:cNvSpPr/>
          <p:nvPr/>
        </p:nvSpPr>
        <p:spPr>
          <a:xfrm rot="5776103">
            <a:off x="78162" y="-538883"/>
            <a:ext cx="4916744" cy="5304738"/>
          </a:xfrm>
          <a:custGeom>
            <a:avLst/>
            <a:gdLst/>
            <a:ahLst/>
            <a:cxnLst/>
            <a:rect l="l" t="t" r="r" b="b"/>
            <a:pathLst>
              <a:path w="2725" h="2940" extrusionOk="0">
                <a:moveTo>
                  <a:pt x="1656" y="1"/>
                </a:moveTo>
                <a:cubicBezTo>
                  <a:pt x="1373" y="1"/>
                  <a:pt x="1082" y="121"/>
                  <a:pt x="783" y="317"/>
                </a:cubicBezTo>
                <a:cubicBezTo>
                  <a:pt x="250" y="663"/>
                  <a:pt x="0" y="1127"/>
                  <a:pt x="104" y="1764"/>
                </a:cubicBezTo>
                <a:cubicBezTo>
                  <a:pt x="184" y="2270"/>
                  <a:pt x="549" y="2550"/>
                  <a:pt x="933" y="2819"/>
                </a:cubicBezTo>
                <a:cubicBezTo>
                  <a:pt x="1083" y="2903"/>
                  <a:pt x="1226" y="2940"/>
                  <a:pt x="1362" y="2940"/>
                </a:cubicBezTo>
                <a:cubicBezTo>
                  <a:pt x="1641" y="2940"/>
                  <a:pt x="1886" y="2783"/>
                  <a:pt x="2088" y="2558"/>
                </a:cubicBezTo>
                <a:cubicBezTo>
                  <a:pt x="2640" y="1940"/>
                  <a:pt x="2725" y="1204"/>
                  <a:pt x="2490" y="421"/>
                </a:cubicBezTo>
                <a:cubicBezTo>
                  <a:pt x="2222" y="125"/>
                  <a:pt x="1943" y="1"/>
                  <a:pt x="1656" y="1"/>
                </a:cubicBezTo>
                <a:close/>
              </a:path>
            </a:pathLst>
          </a:custGeom>
          <a:solidFill>
            <a:srgbClr val="FCEA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25"/>
          <p:cNvGrpSpPr/>
          <p:nvPr/>
        </p:nvGrpSpPr>
        <p:grpSpPr>
          <a:xfrm rot="1324108" flipH="1">
            <a:off x="6312784" y="429540"/>
            <a:ext cx="514433" cy="550066"/>
            <a:chOff x="2106473" y="1676890"/>
            <a:chExt cx="514452" cy="550088"/>
          </a:xfrm>
        </p:grpSpPr>
        <p:sp>
          <p:nvSpPr>
            <p:cNvPr id="1454" name="Google Shape;1454;p25"/>
            <p:cNvSpPr/>
            <p:nvPr/>
          </p:nvSpPr>
          <p:spPr>
            <a:xfrm flipH="1">
              <a:off x="2106473" y="1676890"/>
              <a:ext cx="473670" cy="428343"/>
            </a:xfrm>
            <a:custGeom>
              <a:avLst/>
              <a:gdLst/>
              <a:ahLst/>
              <a:cxnLst/>
              <a:rect l="l" t="t" r="r" b="b"/>
              <a:pathLst>
                <a:path w="4669" h="4222" extrusionOk="0">
                  <a:moveTo>
                    <a:pt x="4385" y="0"/>
                  </a:moveTo>
                  <a:cubicBezTo>
                    <a:pt x="4155" y="0"/>
                    <a:pt x="3927" y="17"/>
                    <a:pt x="3701" y="48"/>
                  </a:cubicBezTo>
                  <a:cubicBezTo>
                    <a:pt x="3710" y="125"/>
                    <a:pt x="3710" y="202"/>
                    <a:pt x="3710" y="280"/>
                  </a:cubicBezTo>
                  <a:cubicBezTo>
                    <a:pt x="3710" y="297"/>
                    <a:pt x="3698" y="312"/>
                    <a:pt x="3682" y="312"/>
                  </a:cubicBezTo>
                  <a:cubicBezTo>
                    <a:pt x="3676" y="312"/>
                    <a:pt x="3669" y="309"/>
                    <a:pt x="3662" y="304"/>
                  </a:cubicBezTo>
                  <a:cubicBezTo>
                    <a:pt x="3589" y="241"/>
                    <a:pt x="3522" y="169"/>
                    <a:pt x="3464" y="91"/>
                  </a:cubicBezTo>
                  <a:cubicBezTo>
                    <a:pt x="3077" y="169"/>
                    <a:pt x="2704" y="299"/>
                    <a:pt x="2351" y="468"/>
                  </a:cubicBezTo>
                  <a:cubicBezTo>
                    <a:pt x="2366" y="555"/>
                    <a:pt x="2380" y="638"/>
                    <a:pt x="2390" y="725"/>
                  </a:cubicBezTo>
                  <a:cubicBezTo>
                    <a:pt x="2393" y="746"/>
                    <a:pt x="2379" y="759"/>
                    <a:pt x="2361" y="759"/>
                  </a:cubicBezTo>
                  <a:cubicBezTo>
                    <a:pt x="2355" y="759"/>
                    <a:pt x="2348" y="758"/>
                    <a:pt x="2342" y="754"/>
                  </a:cubicBezTo>
                  <a:cubicBezTo>
                    <a:pt x="2264" y="701"/>
                    <a:pt x="2192" y="647"/>
                    <a:pt x="2114" y="594"/>
                  </a:cubicBezTo>
                  <a:cubicBezTo>
                    <a:pt x="1809" y="768"/>
                    <a:pt x="1524" y="976"/>
                    <a:pt x="1268" y="1218"/>
                  </a:cubicBezTo>
                  <a:cubicBezTo>
                    <a:pt x="1282" y="1262"/>
                    <a:pt x="1302" y="1310"/>
                    <a:pt x="1316" y="1349"/>
                  </a:cubicBezTo>
                  <a:cubicBezTo>
                    <a:pt x="1325" y="1371"/>
                    <a:pt x="1310" y="1393"/>
                    <a:pt x="1288" y="1393"/>
                  </a:cubicBezTo>
                  <a:cubicBezTo>
                    <a:pt x="1286" y="1393"/>
                    <a:pt x="1284" y="1393"/>
                    <a:pt x="1282" y="1392"/>
                  </a:cubicBezTo>
                  <a:cubicBezTo>
                    <a:pt x="1234" y="1383"/>
                    <a:pt x="1185" y="1368"/>
                    <a:pt x="1132" y="1354"/>
                  </a:cubicBezTo>
                  <a:cubicBezTo>
                    <a:pt x="929" y="1566"/>
                    <a:pt x="745" y="1803"/>
                    <a:pt x="591" y="2060"/>
                  </a:cubicBezTo>
                  <a:cubicBezTo>
                    <a:pt x="624" y="2123"/>
                    <a:pt x="649" y="2190"/>
                    <a:pt x="673" y="2258"/>
                  </a:cubicBezTo>
                  <a:cubicBezTo>
                    <a:pt x="682" y="2276"/>
                    <a:pt x="666" y="2297"/>
                    <a:pt x="645" y="2297"/>
                  </a:cubicBezTo>
                  <a:cubicBezTo>
                    <a:pt x="643" y="2297"/>
                    <a:pt x="641" y="2297"/>
                    <a:pt x="639" y="2297"/>
                  </a:cubicBezTo>
                  <a:cubicBezTo>
                    <a:pt x="586" y="2287"/>
                    <a:pt x="532" y="2268"/>
                    <a:pt x="479" y="2253"/>
                  </a:cubicBezTo>
                  <a:cubicBezTo>
                    <a:pt x="421" y="2360"/>
                    <a:pt x="368" y="2466"/>
                    <a:pt x="320" y="2577"/>
                  </a:cubicBezTo>
                  <a:cubicBezTo>
                    <a:pt x="358" y="2626"/>
                    <a:pt x="383" y="2679"/>
                    <a:pt x="392" y="2737"/>
                  </a:cubicBezTo>
                  <a:cubicBezTo>
                    <a:pt x="392" y="2756"/>
                    <a:pt x="377" y="2769"/>
                    <a:pt x="361" y="2769"/>
                  </a:cubicBezTo>
                  <a:cubicBezTo>
                    <a:pt x="357" y="2769"/>
                    <a:pt x="353" y="2768"/>
                    <a:pt x="349" y="2766"/>
                  </a:cubicBezTo>
                  <a:lnTo>
                    <a:pt x="257" y="2737"/>
                  </a:lnTo>
                  <a:cubicBezTo>
                    <a:pt x="83" y="3211"/>
                    <a:pt x="0" y="3714"/>
                    <a:pt x="20" y="4222"/>
                  </a:cubicBezTo>
                  <a:cubicBezTo>
                    <a:pt x="436" y="4057"/>
                    <a:pt x="837" y="3869"/>
                    <a:pt x="1229" y="3656"/>
                  </a:cubicBezTo>
                  <a:cubicBezTo>
                    <a:pt x="1185" y="3588"/>
                    <a:pt x="1156" y="3516"/>
                    <a:pt x="1137" y="3438"/>
                  </a:cubicBezTo>
                  <a:cubicBezTo>
                    <a:pt x="1133" y="3421"/>
                    <a:pt x="1144" y="3399"/>
                    <a:pt x="1165" y="3399"/>
                  </a:cubicBezTo>
                  <a:cubicBezTo>
                    <a:pt x="1167" y="3399"/>
                    <a:pt x="1169" y="3399"/>
                    <a:pt x="1171" y="3400"/>
                  </a:cubicBezTo>
                  <a:cubicBezTo>
                    <a:pt x="1273" y="3419"/>
                    <a:pt x="1364" y="3463"/>
                    <a:pt x="1442" y="3530"/>
                  </a:cubicBezTo>
                  <a:cubicBezTo>
                    <a:pt x="1563" y="3463"/>
                    <a:pt x="1679" y="3390"/>
                    <a:pt x="1790" y="3313"/>
                  </a:cubicBezTo>
                  <a:cubicBezTo>
                    <a:pt x="1722" y="3153"/>
                    <a:pt x="1689" y="2974"/>
                    <a:pt x="1693" y="2800"/>
                  </a:cubicBezTo>
                  <a:cubicBezTo>
                    <a:pt x="1693" y="2784"/>
                    <a:pt x="1707" y="2774"/>
                    <a:pt x="1722" y="2774"/>
                  </a:cubicBezTo>
                  <a:cubicBezTo>
                    <a:pt x="1725" y="2774"/>
                    <a:pt x="1729" y="2775"/>
                    <a:pt x="1732" y="2776"/>
                  </a:cubicBezTo>
                  <a:cubicBezTo>
                    <a:pt x="1872" y="2863"/>
                    <a:pt x="2013" y="2959"/>
                    <a:pt x="2138" y="3066"/>
                  </a:cubicBezTo>
                  <a:cubicBezTo>
                    <a:pt x="2288" y="2955"/>
                    <a:pt x="2429" y="2839"/>
                    <a:pt x="2564" y="2722"/>
                  </a:cubicBezTo>
                  <a:cubicBezTo>
                    <a:pt x="2540" y="2655"/>
                    <a:pt x="2520" y="2592"/>
                    <a:pt x="2511" y="2524"/>
                  </a:cubicBezTo>
                  <a:cubicBezTo>
                    <a:pt x="2511" y="2503"/>
                    <a:pt x="2522" y="2489"/>
                    <a:pt x="2537" y="2489"/>
                  </a:cubicBezTo>
                  <a:cubicBezTo>
                    <a:pt x="2540" y="2489"/>
                    <a:pt x="2542" y="2490"/>
                    <a:pt x="2545" y="2490"/>
                  </a:cubicBezTo>
                  <a:cubicBezTo>
                    <a:pt x="2617" y="2500"/>
                    <a:pt x="2690" y="2519"/>
                    <a:pt x="2758" y="2543"/>
                  </a:cubicBezTo>
                  <a:cubicBezTo>
                    <a:pt x="2912" y="2398"/>
                    <a:pt x="3057" y="2248"/>
                    <a:pt x="3203" y="2094"/>
                  </a:cubicBezTo>
                  <a:cubicBezTo>
                    <a:pt x="3096" y="1958"/>
                    <a:pt x="3028" y="1799"/>
                    <a:pt x="3009" y="1634"/>
                  </a:cubicBezTo>
                  <a:cubicBezTo>
                    <a:pt x="3005" y="1614"/>
                    <a:pt x="3021" y="1598"/>
                    <a:pt x="3037" y="1598"/>
                  </a:cubicBezTo>
                  <a:cubicBezTo>
                    <a:pt x="3041" y="1598"/>
                    <a:pt x="3044" y="1599"/>
                    <a:pt x="3048" y="1600"/>
                  </a:cubicBezTo>
                  <a:cubicBezTo>
                    <a:pt x="3178" y="1668"/>
                    <a:pt x="3299" y="1760"/>
                    <a:pt x="3430" y="1828"/>
                  </a:cubicBezTo>
                  <a:cubicBezTo>
                    <a:pt x="3594" y="1634"/>
                    <a:pt x="3754" y="1426"/>
                    <a:pt x="3904" y="1213"/>
                  </a:cubicBezTo>
                  <a:cubicBezTo>
                    <a:pt x="3822" y="1107"/>
                    <a:pt x="3764" y="981"/>
                    <a:pt x="3730" y="851"/>
                  </a:cubicBezTo>
                  <a:cubicBezTo>
                    <a:pt x="3717" y="834"/>
                    <a:pt x="3737" y="821"/>
                    <a:pt x="3759" y="821"/>
                  </a:cubicBezTo>
                  <a:cubicBezTo>
                    <a:pt x="3762" y="821"/>
                    <a:pt x="3765" y="821"/>
                    <a:pt x="3768" y="822"/>
                  </a:cubicBezTo>
                  <a:cubicBezTo>
                    <a:pt x="3870" y="870"/>
                    <a:pt x="3976" y="909"/>
                    <a:pt x="4078" y="952"/>
                  </a:cubicBezTo>
                  <a:cubicBezTo>
                    <a:pt x="4281" y="657"/>
                    <a:pt x="4475" y="343"/>
                    <a:pt x="4668" y="9"/>
                  </a:cubicBezTo>
                  <a:cubicBezTo>
                    <a:pt x="4574" y="3"/>
                    <a:pt x="4479" y="0"/>
                    <a:pt x="4385" y="0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 flipH="1">
              <a:off x="2221821" y="1751864"/>
              <a:ext cx="399104" cy="475114"/>
            </a:xfrm>
            <a:custGeom>
              <a:avLst/>
              <a:gdLst/>
              <a:ahLst/>
              <a:cxnLst/>
              <a:rect l="l" t="t" r="r" b="b"/>
              <a:pathLst>
                <a:path w="3934" h="4683" extrusionOk="0">
                  <a:moveTo>
                    <a:pt x="3933" y="0"/>
                  </a:moveTo>
                  <a:lnTo>
                    <a:pt x="3933" y="0"/>
                  </a:lnTo>
                  <a:cubicBezTo>
                    <a:pt x="3426" y="150"/>
                    <a:pt x="2952" y="421"/>
                    <a:pt x="2526" y="740"/>
                  </a:cubicBezTo>
                  <a:cubicBezTo>
                    <a:pt x="2424" y="823"/>
                    <a:pt x="2313" y="905"/>
                    <a:pt x="2216" y="992"/>
                  </a:cubicBezTo>
                  <a:cubicBezTo>
                    <a:pt x="2115" y="1079"/>
                    <a:pt x="2013" y="1166"/>
                    <a:pt x="1916" y="1258"/>
                  </a:cubicBezTo>
                  <a:lnTo>
                    <a:pt x="1636" y="1543"/>
                  </a:lnTo>
                  <a:lnTo>
                    <a:pt x="1370" y="1838"/>
                  </a:lnTo>
                  <a:cubicBezTo>
                    <a:pt x="1283" y="1945"/>
                    <a:pt x="1201" y="2051"/>
                    <a:pt x="1118" y="2153"/>
                  </a:cubicBezTo>
                  <a:cubicBezTo>
                    <a:pt x="1075" y="2206"/>
                    <a:pt x="1036" y="2259"/>
                    <a:pt x="997" y="2312"/>
                  </a:cubicBezTo>
                  <a:lnTo>
                    <a:pt x="881" y="2477"/>
                  </a:lnTo>
                  <a:cubicBezTo>
                    <a:pt x="731" y="2699"/>
                    <a:pt x="596" y="2932"/>
                    <a:pt x="475" y="3169"/>
                  </a:cubicBezTo>
                  <a:cubicBezTo>
                    <a:pt x="233" y="3643"/>
                    <a:pt x="44" y="4155"/>
                    <a:pt x="1" y="4683"/>
                  </a:cubicBezTo>
                  <a:cubicBezTo>
                    <a:pt x="151" y="4184"/>
                    <a:pt x="364" y="3705"/>
                    <a:pt x="639" y="3260"/>
                  </a:cubicBezTo>
                  <a:cubicBezTo>
                    <a:pt x="775" y="3038"/>
                    <a:pt x="920" y="2820"/>
                    <a:pt x="1070" y="2612"/>
                  </a:cubicBezTo>
                  <a:cubicBezTo>
                    <a:pt x="1152" y="2506"/>
                    <a:pt x="1225" y="2399"/>
                    <a:pt x="1307" y="2298"/>
                  </a:cubicBezTo>
                  <a:cubicBezTo>
                    <a:pt x="1389" y="2196"/>
                    <a:pt x="1467" y="2095"/>
                    <a:pt x="1554" y="1998"/>
                  </a:cubicBezTo>
                  <a:lnTo>
                    <a:pt x="1810" y="1703"/>
                  </a:lnTo>
                  <a:lnTo>
                    <a:pt x="2076" y="1422"/>
                  </a:lnTo>
                  <a:cubicBezTo>
                    <a:pt x="2168" y="1330"/>
                    <a:pt x="2265" y="1239"/>
                    <a:pt x="2357" y="1147"/>
                  </a:cubicBezTo>
                  <a:cubicBezTo>
                    <a:pt x="2400" y="1103"/>
                    <a:pt x="2453" y="1064"/>
                    <a:pt x="2502" y="1021"/>
                  </a:cubicBezTo>
                  <a:lnTo>
                    <a:pt x="2647" y="890"/>
                  </a:lnTo>
                  <a:cubicBezTo>
                    <a:pt x="3039" y="542"/>
                    <a:pt x="3469" y="247"/>
                    <a:pt x="3933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25"/>
          <p:cNvSpPr/>
          <p:nvPr/>
        </p:nvSpPr>
        <p:spPr>
          <a:xfrm>
            <a:off x="5675429" y="385063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5"/>
          <p:cNvSpPr/>
          <p:nvPr/>
        </p:nvSpPr>
        <p:spPr>
          <a:xfrm>
            <a:off x="6150573" y="605865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5"/>
          <p:cNvSpPr/>
          <p:nvPr/>
        </p:nvSpPr>
        <p:spPr>
          <a:xfrm>
            <a:off x="487946" y="3965408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5"/>
          <p:cNvSpPr/>
          <p:nvPr/>
        </p:nvSpPr>
        <p:spPr>
          <a:xfrm>
            <a:off x="776448" y="4212090"/>
            <a:ext cx="77726" cy="67076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_2"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26"/>
          <p:cNvSpPr/>
          <p:nvPr/>
        </p:nvSpPr>
        <p:spPr>
          <a:xfrm>
            <a:off x="970258" y="11133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6"/>
          <p:cNvSpPr/>
          <p:nvPr/>
        </p:nvSpPr>
        <p:spPr>
          <a:xfrm>
            <a:off x="676851" y="10018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6"/>
          <p:cNvSpPr/>
          <p:nvPr/>
        </p:nvSpPr>
        <p:spPr>
          <a:xfrm>
            <a:off x="347445" y="30868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6"/>
          <p:cNvSpPr/>
          <p:nvPr/>
        </p:nvSpPr>
        <p:spPr>
          <a:xfrm>
            <a:off x="629273" y="2875774"/>
            <a:ext cx="95151" cy="92706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6"/>
          <p:cNvSpPr/>
          <p:nvPr/>
        </p:nvSpPr>
        <p:spPr>
          <a:xfrm rot="1770869">
            <a:off x="7902023" y="110853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6"/>
          <p:cNvSpPr/>
          <p:nvPr/>
        </p:nvSpPr>
        <p:spPr>
          <a:xfrm rot="899970">
            <a:off x="8296059" y="1482442"/>
            <a:ext cx="140721" cy="146846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6"/>
          <p:cNvSpPr/>
          <p:nvPr/>
        </p:nvSpPr>
        <p:spPr>
          <a:xfrm rot="1770869">
            <a:off x="8318848" y="11502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6"/>
          <p:cNvSpPr/>
          <p:nvPr/>
        </p:nvSpPr>
        <p:spPr>
          <a:xfrm rot="1770869">
            <a:off x="370248" y="2880893"/>
            <a:ext cx="95144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26"/>
          <p:cNvGrpSpPr/>
          <p:nvPr/>
        </p:nvGrpSpPr>
        <p:grpSpPr>
          <a:xfrm rot="5821322">
            <a:off x="8428977" y="2975416"/>
            <a:ext cx="517254" cy="618089"/>
            <a:chOff x="-2727738" y="2878591"/>
            <a:chExt cx="727675" cy="869530"/>
          </a:xfrm>
        </p:grpSpPr>
        <p:sp>
          <p:nvSpPr>
            <p:cNvPr id="1470" name="Google Shape;1470;p26"/>
            <p:cNvSpPr/>
            <p:nvPr/>
          </p:nvSpPr>
          <p:spPr>
            <a:xfrm>
              <a:off x="-2714634" y="2878591"/>
              <a:ext cx="714571" cy="826806"/>
            </a:xfrm>
            <a:custGeom>
              <a:avLst/>
              <a:gdLst/>
              <a:ahLst/>
              <a:cxnLst/>
              <a:rect l="l" t="t" r="r" b="b"/>
              <a:pathLst>
                <a:path w="5017" h="5805" extrusionOk="0">
                  <a:moveTo>
                    <a:pt x="4412" y="0"/>
                  </a:moveTo>
                  <a:cubicBezTo>
                    <a:pt x="4257" y="10"/>
                    <a:pt x="4083" y="58"/>
                    <a:pt x="3981" y="179"/>
                  </a:cubicBezTo>
                  <a:lnTo>
                    <a:pt x="3604" y="639"/>
                  </a:lnTo>
                  <a:lnTo>
                    <a:pt x="2699" y="1732"/>
                  </a:lnTo>
                  <a:lnTo>
                    <a:pt x="1601" y="3057"/>
                  </a:lnTo>
                  <a:lnTo>
                    <a:pt x="644" y="4204"/>
                  </a:lnTo>
                  <a:cubicBezTo>
                    <a:pt x="489" y="4392"/>
                    <a:pt x="334" y="4576"/>
                    <a:pt x="184" y="4765"/>
                  </a:cubicBezTo>
                  <a:cubicBezTo>
                    <a:pt x="179" y="4765"/>
                    <a:pt x="179" y="4769"/>
                    <a:pt x="175" y="4769"/>
                  </a:cubicBezTo>
                  <a:cubicBezTo>
                    <a:pt x="68" y="4886"/>
                    <a:pt x="5" y="5040"/>
                    <a:pt x="0" y="5200"/>
                  </a:cubicBezTo>
                  <a:cubicBezTo>
                    <a:pt x="0" y="5360"/>
                    <a:pt x="63" y="5514"/>
                    <a:pt x="175" y="5626"/>
                  </a:cubicBezTo>
                  <a:cubicBezTo>
                    <a:pt x="291" y="5742"/>
                    <a:pt x="445" y="5805"/>
                    <a:pt x="605" y="5805"/>
                  </a:cubicBezTo>
                  <a:cubicBezTo>
                    <a:pt x="755" y="5795"/>
                    <a:pt x="929" y="5747"/>
                    <a:pt x="1031" y="5626"/>
                  </a:cubicBezTo>
                  <a:lnTo>
                    <a:pt x="1408" y="5166"/>
                  </a:lnTo>
                  <a:lnTo>
                    <a:pt x="2317" y="4073"/>
                  </a:lnTo>
                  <a:lnTo>
                    <a:pt x="3415" y="2748"/>
                  </a:lnTo>
                  <a:lnTo>
                    <a:pt x="4368" y="1601"/>
                  </a:lnTo>
                  <a:cubicBezTo>
                    <a:pt x="4523" y="1413"/>
                    <a:pt x="4678" y="1229"/>
                    <a:pt x="4833" y="1040"/>
                  </a:cubicBezTo>
                  <a:lnTo>
                    <a:pt x="4837" y="1035"/>
                  </a:lnTo>
                  <a:cubicBezTo>
                    <a:pt x="4949" y="919"/>
                    <a:pt x="5012" y="764"/>
                    <a:pt x="5016" y="605"/>
                  </a:cubicBezTo>
                  <a:cubicBezTo>
                    <a:pt x="5012" y="445"/>
                    <a:pt x="4949" y="290"/>
                    <a:pt x="4837" y="179"/>
                  </a:cubicBezTo>
                  <a:cubicBezTo>
                    <a:pt x="4726" y="68"/>
                    <a:pt x="4571" y="0"/>
                    <a:pt x="4412" y="0"/>
                  </a:cubicBez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-2642993" y="2947812"/>
              <a:ext cx="639511" cy="740209"/>
            </a:xfrm>
            <a:custGeom>
              <a:avLst/>
              <a:gdLst/>
              <a:ahLst/>
              <a:cxnLst/>
              <a:rect l="l" t="t" r="r" b="b"/>
              <a:pathLst>
                <a:path w="4490" h="5197" extrusionOk="0">
                  <a:moveTo>
                    <a:pt x="4136" y="1"/>
                  </a:moveTo>
                  <a:cubicBezTo>
                    <a:pt x="4060" y="1"/>
                    <a:pt x="3986" y="28"/>
                    <a:pt x="3933" y="90"/>
                  </a:cubicBezTo>
                  <a:lnTo>
                    <a:pt x="3556" y="544"/>
                  </a:lnTo>
                  <a:lnTo>
                    <a:pt x="2646" y="1642"/>
                  </a:lnTo>
                  <a:lnTo>
                    <a:pt x="1548" y="2968"/>
                  </a:lnTo>
                  <a:lnTo>
                    <a:pt x="595" y="4114"/>
                  </a:lnTo>
                  <a:cubicBezTo>
                    <a:pt x="441" y="4303"/>
                    <a:pt x="286" y="4487"/>
                    <a:pt x="131" y="4675"/>
                  </a:cubicBezTo>
                  <a:lnTo>
                    <a:pt x="126" y="4680"/>
                  </a:lnTo>
                  <a:cubicBezTo>
                    <a:pt x="25" y="4801"/>
                    <a:pt x="0" y="4990"/>
                    <a:pt x="126" y="5111"/>
                  </a:cubicBezTo>
                  <a:cubicBezTo>
                    <a:pt x="185" y="5164"/>
                    <a:pt x="270" y="5196"/>
                    <a:pt x="353" y="5196"/>
                  </a:cubicBezTo>
                  <a:cubicBezTo>
                    <a:pt x="428" y="5196"/>
                    <a:pt x="501" y="5170"/>
                    <a:pt x="552" y="5111"/>
                  </a:cubicBezTo>
                  <a:lnTo>
                    <a:pt x="557" y="5111"/>
                  </a:lnTo>
                  <a:lnTo>
                    <a:pt x="934" y="4651"/>
                  </a:lnTo>
                  <a:lnTo>
                    <a:pt x="1843" y="3553"/>
                  </a:lnTo>
                  <a:lnTo>
                    <a:pt x="2941" y="2228"/>
                  </a:lnTo>
                  <a:lnTo>
                    <a:pt x="3894" y="1081"/>
                  </a:lnTo>
                  <a:cubicBezTo>
                    <a:pt x="4049" y="898"/>
                    <a:pt x="4204" y="709"/>
                    <a:pt x="4354" y="525"/>
                  </a:cubicBezTo>
                  <a:cubicBezTo>
                    <a:pt x="4359" y="520"/>
                    <a:pt x="4359" y="515"/>
                    <a:pt x="4363" y="515"/>
                  </a:cubicBezTo>
                  <a:cubicBezTo>
                    <a:pt x="4465" y="394"/>
                    <a:pt x="4489" y="206"/>
                    <a:pt x="4363" y="90"/>
                  </a:cubicBezTo>
                  <a:cubicBezTo>
                    <a:pt x="4305" y="34"/>
                    <a:pt x="4220" y="1"/>
                    <a:pt x="4136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-2447866" y="3231388"/>
              <a:ext cx="161231" cy="140578"/>
            </a:xfrm>
            <a:custGeom>
              <a:avLst/>
              <a:gdLst/>
              <a:ahLst/>
              <a:cxnLst/>
              <a:rect l="l" t="t" r="r" b="b"/>
              <a:pathLst>
                <a:path w="1132" h="987" extrusionOk="0">
                  <a:moveTo>
                    <a:pt x="126" y="0"/>
                  </a:moveTo>
                  <a:cubicBezTo>
                    <a:pt x="61" y="0"/>
                    <a:pt x="0" y="75"/>
                    <a:pt x="53" y="145"/>
                  </a:cubicBezTo>
                  <a:cubicBezTo>
                    <a:pt x="246" y="401"/>
                    <a:pt x="730" y="803"/>
                    <a:pt x="976" y="967"/>
                  </a:cubicBezTo>
                  <a:cubicBezTo>
                    <a:pt x="991" y="977"/>
                    <a:pt x="1010" y="986"/>
                    <a:pt x="1025" y="986"/>
                  </a:cubicBezTo>
                  <a:cubicBezTo>
                    <a:pt x="1059" y="982"/>
                    <a:pt x="1083" y="967"/>
                    <a:pt x="1102" y="943"/>
                  </a:cubicBezTo>
                  <a:cubicBezTo>
                    <a:pt x="1131" y="899"/>
                    <a:pt x="1117" y="846"/>
                    <a:pt x="1078" y="817"/>
                  </a:cubicBezTo>
                  <a:cubicBezTo>
                    <a:pt x="846" y="662"/>
                    <a:pt x="377" y="271"/>
                    <a:pt x="198" y="38"/>
                  </a:cubicBezTo>
                  <a:cubicBezTo>
                    <a:pt x="177" y="11"/>
                    <a:pt x="152" y="0"/>
                    <a:pt x="126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-2210296" y="2927160"/>
              <a:ext cx="179889" cy="155391"/>
            </a:xfrm>
            <a:custGeom>
              <a:avLst/>
              <a:gdLst/>
              <a:ahLst/>
              <a:cxnLst/>
              <a:rect l="l" t="t" r="r" b="b"/>
              <a:pathLst>
                <a:path w="1263" h="1091" extrusionOk="0">
                  <a:moveTo>
                    <a:pt x="170" y="0"/>
                  </a:moveTo>
                  <a:cubicBezTo>
                    <a:pt x="143" y="0"/>
                    <a:pt x="117" y="7"/>
                    <a:pt x="92" y="22"/>
                  </a:cubicBezTo>
                  <a:cubicBezTo>
                    <a:pt x="24" y="65"/>
                    <a:pt x="0" y="157"/>
                    <a:pt x="39" y="230"/>
                  </a:cubicBezTo>
                  <a:lnTo>
                    <a:pt x="39" y="235"/>
                  </a:lnTo>
                  <a:cubicBezTo>
                    <a:pt x="121" y="423"/>
                    <a:pt x="286" y="578"/>
                    <a:pt x="440" y="709"/>
                  </a:cubicBezTo>
                  <a:cubicBezTo>
                    <a:pt x="614" y="854"/>
                    <a:pt x="813" y="980"/>
                    <a:pt x="1021" y="1072"/>
                  </a:cubicBezTo>
                  <a:cubicBezTo>
                    <a:pt x="1044" y="1084"/>
                    <a:pt x="1070" y="1090"/>
                    <a:pt x="1095" y="1090"/>
                  </a:cubicBezTo>
                  <a:cubicBezTo>
                    <a:pt x="1148" y="1090"/>
                    <a:pt x="1199" y="1064"/>
                    <a:pt x="1229" y="1018"/>
                  </a:cubicBezTo>
                  <a:cubicBezTo>
                    <a:pt x="1263" y="951"/>
                    <a:pt x="1253" y="844"/>
                    <a:pt x="1176" y="810"/>
                  </a:cubicBezTo>
                  <a:cubicBezTo>
                    <a:pt x="1079" y="767"/>
                    <a:pt x="987" y="723"/>
                    <a:pt x="905" y="665"/>
                  </a:cubicBezTo>
                  <a:cubicBezTo>
                    <a:pt x="856" y="636"/>
                    <a:pt x="808" y="607"/>
                    <a:pt x="764" y="573"/>
                  </a:cubicBezTo>
                  <a:cubicBezTo>
                    <a:pt x="745" y="559"/>
                    <a:pt x="721" y="544"/>
                    <a:pt x="702" y="530"/>
                  </a:cubicBezTo>
                  <a:cubicBezTo>
                    <a:pt x="697" y="530"/>
                    <a:pt x="692" y="525"/>
                    <a:pt x="687" y="520"/>
                  </a:cubicBezTo>
                  <a:lnTo>
                    <a:pt x="653" y="491"/>
                  </a:lnTo>
                  <a:cubicBezTo>
                    <a:pt x="576" y="428"/>
                    <a:pt x="498" y="356"/>
                    <a:pt x="431" y="278"/>
                  </a:cubicBezTo>
                  <a:cubicBezTo>
                    <a:pt x="416" y="259"/>
                    <a:pt x="397" y="240"/>
                    <a:pt x="382" y="220"/>
                  </a:cubicBezTo>
                  <a:lnTo>
                    <a:pt x="382" y="220"/>
                  </a:lnTo>
                  <a:cubicBezTo>
                    <a:pt x="388" y="226"/>
                    <a:pt x="390" y="228"/>
                    <a:pt x="390" y="228"/>
                  </a:cubicBezTo>
                  <a:cubicBezTo>
                    <a:pt x="390" y="228"/>
                    <a:pt x="385" y="222"/>
                    <a:pt x="382" y="215"/>
                  </a:cubicBezTo>
                  <a:lnTo>
                    <a:pt x="363" y="191"/>
                  </a:lnTo>
                  <a:cubicBezTo>
                    <a:pt x="339" y="157"/>
                    <a:pt x="319" y="119"/>
                    <a:pt x="300" y="75"/>
                  </a:cubicBezTo>
                  <a:cubicBezTo>
                    <a:pt x="271" y="27"/>
                    <a:pt x="221" y="0"/>
                    <a:pt x="170" y="0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-2273107" y="3039821"/>
              <a:ext cx="246404" cy="286712"/>
            </a:xfrm>
            <a:custGeom>
              <a:avLst/>
              <a:gdLst/>
              <a:ahLst/>
              <a:cxnLst/>
              <a:rect l="l" t="t" r="r" b="b"/>
              <a:pathLst>
                <a:path w="1730" h="2013" extrusionOk="0">
                  <a:moveTo>
                    <a:pt x="1525" y="1"/>
                  </a:moveTo>
                  <a:cubicBezTo>
                    <a:pt x="1480" y="1"/>
                    <a:pt x="1436" y="23"/>
                    <a:pt x="1409" y="77"/>
                  </a:cubicBezTo>
                  <a:cubicBezTo>
                    <a:pt x="1249" y="392"/>
                    <a:pt x="1007" y="668"/>
                    <a:pt x="780" y="929"/>
                  </a:cubicBezTo>
                  <a:cubicBezTo>
                    <a:pt x="543" y="1209"/>
                    <a:pt x="296" y="1475"/>
                    <a:pt x="54" y="1756"/>
                  </a:cubicBezTo>
                  <a:cubicBezTo>
                    <a:pt x="1" y="1814"/>
                    <a:pt x="1" y="1906"/>
                    <a:pt x="54" y="1969"/>
                  </a:cubicBezTo>
                  <a:cubicBezTo>
                    <a:pt x="86" y="1998"/>
                    <a:pt x="124" y="2012"/>
                    <a:pt x="163" y="2012"/>
                  </a:cubicBezTo>
                  <a:cubicBezTo>
                    <a:pt x="202" y="2012"/>
                    <a:pt x="240" y="1998"/>
                    <a:pt x="272" y="1969"/>
                  </a:cubicBezTo>
                  <a:cubicBezTo>
                    <a:pt x="514" y="1683"/>
                    <a:pt x="770" y="1412"/>
                    <a:pt x="1012" y="1127"/>
                  </a:cubicBezTo>
                  <a:cubicBezTo>
                    <a:pt x="1254" y="842"/>
                    <a:pt x="1500" y="556"/>
                    <a:pt x="1670" y="227"/>
                  </a:cubicBezTo>
                  <a:cubicBezTo>
                    <a:pt x="1730" y="111"/>
                    <a:pt x="1624" y="1"/>
                    <a:pt x="1525" y="1"/>
                  </a:cubicBez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-2727738" y="3584754"/>
              <a:ext cx="147557" cy="163367"/>
            </a:xfrm>
            <a:custGeom>
              <a:avLst/>
              <a:gdLst/>
              <a:ahLst/>
              <a:cxnLst/>
              <a:rect l="l" t="t" r="r" b="b"/>
              <a:pathLst>
                <a:path w="1036" h="1147" extrusionOk="0">
                  <a:moveTo>
                    <a:pt x="141" y="0"/>
                  </a:moveTo>
                  <a:cubicBezTo>
                    <a:pt x="54" y="271"/>
                    <a:pt x="1" y="876"/>
                    <a:pt x="1" y="1146"/>
                  </a:cubicBezTo>
                  <a:cubicBezTo>
                    <a:pt x="300" y="1059"/>
                    <a:pt x="823" y="938"/>
                    <a:pt x="1036" y="755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7"/>
          <p:cNvSpPr/>
          <p:nvPr/>
        </p:nvSpPr>
        <p:spPr>
          <a:xfrm>
            <a:off x="1465625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3" y="0"/>
                  <a:pt x="0" y="199"/>
                  <a:pt x="0" y="445"/>
                </a:cubicBezTo>
                <a:lnTo>
                  <a:pt x="0" y="9041"/>
                </a:lnTo>
                <a:cubicBezTo>
                  <a:pt x="0" y="9292"/>
                  <a:pt x="203" y="9491"/>
                  <a:pt x="450" y="9491"/>
                </a:cubicBezTo>
                <a:lnTo>
                  <a:pt x="6869" y="9491"/>
                </a:lnTo>
                <a:cubicBezTo>
                  <a:pt x="7120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0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7"/>
          <p:cNvSpPr/>
          <p:nvPr/>
        </p:nvSpPr>
        <p:spPr>
          <a:xfrm>
            <a:off x="4306634" y="633002"/>
            <a:ext cx="3371717" cy="4054342"/>
          </a:xfrm>
          <a:custGeom>
            <a:avLst/>
            <a:gdLst/>
            <a:ahLst/>
            <a:cxnLst/>
            <a:rect l="l" t="t" r="r" b="b"/>
            <a:pathLst>
              <a:path w="7319" h="9491" extrusionOk="0">
                <a:moveTo>
                  <a:pt x="450" y="0"/>
                </a:moveTo>
                <a:cubicBezTo>
                  <a:pt x="204" y="0"/>
                  <a:pt x="1" y="199"/>
                  <a:pt x="1" y="445"/>
                </a:cubicBezTo>
                <a:lnTo>
                  <a:pt x="1" y="9041"/>
                </a:lnTo>
                <a:cubicBezTo>
                  <a:pt x="1" y="9292"/>
                  <a:pt x="204" y="9491"/>
                  <a:pt x="450" y="9491"/>
                </a:cubicBezTo>
                <a:lnTo>
                  <a:pt x="6869" y="9491"/>
                </a:lnTo>
                <a:cubicBezTo>
                  <a:pt x="7121" y="9491"/>
                  <a:pt x="7319" y="9292"/>
                  <a:pt x="7319" y="9041"/>
                </a:cubicBezTo>
                <a:lnTo>
                  <a:pt x="7319" y="445"/>
                </a:lnTo>
                <a:cubicBezTo>
                  <a:pt x="7319" y="199"/>
                  <a:pt x="7121" y="0"/>
                  <a:pt x="6869" y="0"/>
                </a:cubicBezTo>
                <a:close/>
              </a:path>
            </a:pathLst>
          </a:custGeom>
          <a:solidFill>
            <a:srgbClr val="243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7"/>
          <p:cNvSpPr/>
          <p:nvPr/>
        </p:nvSpPr>
        <p:spPr>
          <a:xfrm>
            <a:off x="1661414" y="839756"/>
            <a:ext cx="5765410" cy="3667746"/>
          </a:xfrm>
          <a:custGeom>
            <a:avLst/>
            <a:gdLst/>
            <a:ahLst/>
            <a:cxnLst/>
            <a:rect l="l" t="t" r="r" b="b"/>
            <a:pathLst>
              <a:path w="12515" h="8586" extrusionOk="0">
                <a:moveTo>
                  <a:pt x="1" y="0"/>
                </a:moveTo>
                <a:lnTo>
                  <a:pt x="1" y="8586"/>
                </a:lnTo>
                <a:lnTo>
                  <a:pt x="12514" y="8586"/>
                </a:lnTo>
                <a:lnTo>
                  <a:pt x="12514" y="0"/>
                </a:ln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7"/>
          <p:cNvSpPr/>
          <p:nvPr/>
        </p:nvSpPr>
        <p:spPr>
          <a:xfrm>
            <a:off x="1848910" y="471312"/>
            <a:ext cx="2721237" cy="3824093"/>
          </a:xfrm>
          <a:custGeom>
            <a:avLst/>
            <a:gdLst/>
            <a:ahLst/>
            <a:cxnLst/>
            <a:rect l="l" t="t" r="r" b="b"/>
            <a:pathLst>
              <a:path w="5907" h="8952" extrusionOk="0">
                <a:moveTo>
                  <a:pt x="2930" y="1"/>
                </a:moveTo>
                <a:cubicBezTo>
                  <a:pt x="2008" y="1"/>
                  <a:pt x="1085" y="237"/>
                  <a:pt x="0" y="719"/>
                </a:cubicBezTo>
                <a:lnTo>
                  <a:pt x="0" y="8952"/>
                </a:lnTo>
                <a:cubicBezTo>
                  <a:pt x="1096" y="8639"/>
                  <a:pt x="2027" y="8482"/>
                  <a:pt x="2959" y="8482"/>
                </a:cubicBezTo>
                <a:cubicBezTo>
                  <a:pt x="3887" y="8482"/>
                  <a:pt x="4815" y="8638"/>
                  <a:pt x="5906" y="8952"/>
                </a:cubicBezTo>
                <a:lnTo>
                  <a:pt x="5906" y="719"/>
                </a:lnTo>
                <a:cubicBezTo>
                  <a:pt x="4802" y="244"/>
                  <a:pt x="3867" y="1"/>
                  <a:pt x="2930" y="1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7"/>
          <p:cNvSpPr/>
          <p:nvPr/>
        </p:nvSpPr>
        <p:spPr>
          <a:xfrm>
            <a:off x="4520571" y="480784"/>
            <a:ext cx="2734596" cy="3822811"/>
          </a:xfrm>
          <a:custGeom>
            <a:avLst/>
            <a:gdLst/>
            <a:ahLst/>
            <a:cxnLst/>
            <a:rect l="l" t="t" r="r" b="b"/>
            <a:pathLst>
              <a:path w="5936" h="8949" extrusionOk="0">
                <a:moveTo>
                  <a:pt x="3280" y="0"/>
                </a:moveTo>
                <a:cubicBezTo>
                  <a:pt x="3259" y="0"/>
                  <a:pt x="3238" y="0"/>
                  <a:pt x="3217" y="0"/>
                </a:cubicBezTo>
                <a:cubicBezTo>
                  <a:pt x="3120" y="49"/>
                  <a:pt x="3033" y="102"/>
                  <a:pt x="2946" y="160"/>
                </a:cubicBezTo>
                <a:cubicBezTo>
                  <a:pt x="2584" y="407"/>
                  <a:pt x="2032" y="919"/>
                  <a:pt x="1539" y="1843"/>
                </a:cubicBezTo>
                <a:cubicBezTo>
                  <a:pt x="1152" y="2569"/>
                  <a:pt x="871" y="3401"/>
                  <a:pt x="668" y="4238"/>
                </a:cubicBezTo>
                <a:cubicBezTo>
                  <a:pt x="54" y="6110"/>
                  <a:pt x="1" y="8543"/>
                  <a:pt x="107" y="8930"/>
                </a:cubicBezTo>
                <a:cubicBezTo>
                  <a:pt x="1175" y="8630"/>
                  <a:pt x="2066" y="8480"/>
                  <a:pt x="2965" y="8480"/>
                </a:cubicBezTo>
                <a:cubicBezTo>
                  <a:pt x="3882" y="8480"/>
                  <a:pt x="4807" y="8636"/>
                  <a:pt x="5936" y="8949"/>
                </a:cubicBezTo>
                <a:lnTo>
                  <a:pt x="5936" y="721"/>
                </a:lnTo>
                <a:cubicBezTo>
                  <a:pt x="4812" y="237"/>
                  <a:pt x="4320" y="0"/>
                  <a:pt x="3280" y="0"/>
                </a:cubicBezTo>
                <a:close/>
              </a:path>
            </a:pathLst>
          </a:custGeom>
          <a:solidFill>
            <a:srgbClr val="F8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7"/>
          <p:cNvSpPr/>
          <p:nvPr/>
        </p:nvSpPr>
        <p:spPr>
          <a:xfrm>
            <a:off x="4543000" y="756875"/>
            <a:ext cx="47450" cy="3531441"/>
          </a:xfrm>
          <a:custGeom>
            <a:avLst/>
            <a:gdLst/>
            <a:ahLst/>
            <a:cxnLst/>
            <a:rect l="l" t="t" r="r" b="b"/>
            <a:pathLst>
              <a:path w="103" h="8272" extrusionOk="0">
                <a:moveTo>
                  <a:pt x="102" y="1"/>
                </a:moveTo>
                <a:lnTo>
                  <a:pt x="102" y="1"/>
                </a:lnTo>
                <a:cubicBezTo>
                  <a:pt x="69" y="15"/>
                  <a:pt x="44" y="30"/>
                  <a:pt x="11" y="44"/>
                </a:cubicBezTo>
                <a:cubicBezTo>
                  <a:pt x="11" y="2787"/>
                  <a:pt x="1" y="5529"/>
                  <a:pt x="1" y="8272"/>
                </a:cubicBezTo>
                <a:cubicBezTo>
                  <a:pt x="20" y="8267"/>
                  <a:pt x="54" y="8262"/>
                  <a:pt x="54" y="8253"/>
                </a:cubicBezTo>
                <a:lnTo>
                  <a:pt x="54" y="39"/>
                </a:lnTo>
                <a:cubicBezTo>
                  <a:pt x="54" y="25"/>
                  <a:pt x="93" y="15"/>
                  <a:pt x="1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7"/>
          <p:cNvSpPr/>
          <p:nvPr/>
        </p:nvSpPr>
        <p:spPr>
          <a:xfrm>
            <a:off x="4564225" y="467675"/>
            <a:ext cx="1494100" cy="3827723"/>
          </a:xfrm>
          <a:custGeom>
            <a:avLst/>
            <a:gdLst/>
            <a:ahLst/>
            <a:cxnLst/>
            <a:rect l="l" t="t" r="r" b="b"/>
            <a:pathLst>
              <a:path w="3150" h="8969" extrusionOk="0">
                <a:moveTo>
                  <a:pt x="3149" y="0"/>
                </a:moveTo>
                <a:cubicBezTo>
                  <a:pt x="2128" y="10"/>
                  <a:pt x="1093" y="242"/>
                  <a:pt x="48" y="678"/>
                </a:cubicBezTo>
                <a:cubicBezTo>
                  <a:pt x="39" y="692"/>
                  <a:pt x="0" y="702"/>
                  <a:pt x="0" y="716"/>
                </a:cubicBezTo>
                <a:lnTo>
                  <a:pt x="0" y="8968"/>
                </a:lnTo>
                <a:cubicBezTo>
                  <a:pt x="10" y="8959"/>
                  <a:pt x="19" y="8944"/>
                  <a:pt x="19" y="8930"/>
                </a:cubicBezTo>
                <a:cubicBezTo>
                  <a:pt x="39" y="8581"/>
                  <a:pt x="58" y="6405"/>
                  <a:pt x="590" y="4238"/>
                </a:cubicBezTo>
                <a:cubicBezTo>
                  <a:pt x="793" y="3401"/>
                  <a:pt x="1079" y="2569"/>
                  <a:pt x="1466" y="1843"/>
                </a:cubicBezTo>
                <a:cubicBezTo>
                  <a:pt x="1964" y="919"/>
                  <a:pt x="2520" y="407"/>
                  <a:pt x="2883" y="160"/>
                </a:cubicBezTo>
                <a:cubicBezTo>
                  <a:pt x="2965" y="102"/>
                  <a:pt x="3057" y="49"/>
                  <a:pt x="3149" y="0"/>
                </a:cubicBezTo>
                <a:close/>
              </a:path>
            </a:pathLst>
          </a:custGeom>
          <a:solidFill>
            <a:srgbClr val="E3ED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4" name="Google Shape;1484;p27"/>
          <p:cNvGrpSpPr/>
          <p:nvPr/>
        </p:nvGrpSpPr>
        <p:grpSpPr>
          <a:xfrm rot="-10666625">
            <a:off x="1126732" y="486170"/>
            <a:ext cx="967993" cy="761963"/>
            <a:chOff x="6433246" y="1743436"/>
            <a:chExt cx="960254" cy="755871"/>
          </a:xfrm>
        </p:grpSpPr>
        <p:sp>
          <p:nvSpPr>
            <p:cNvPr id="1485" name="Google Shape;1485;p27"/>
            <p:cNvSpPr/>
            <p:nvPr/>
          </p:nvSpPr>
          <p:spPr>
            <a:xfrm>
              <a:off x="6464153" y="1763376"/>
              <a:ext cx="182738" cy="191711"/>
            </a:xfrm>
            <a:custGeom>
              <a:avLst/>
              <a:gdLst/>
              <a:ahLst/>
              <a:cxnLst/>
              <a:rect l="l" t="t" r="r" b="b"/>
              <a:pathLst>
                <a:path w="1283" h="1346" extrusionOk="0">
                  <a:moveTo>
                    <a:pt x="228" y="0"/>
                  </a:moveTo>
                  <a:cubicBezTo>
                    <a:pt x="199" y="131"/>
                    <a:pt x="117" y="247"/>
                    <a:pt x="1" y="315"/>
                  </a:cubicBezTo>
                  <a:lnTo>
                    <a:pt x="485" y="1345"/>
                  </a:lnTo>
                  <a:lnTo>
                    <a:pt x="1283" y="3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6433246" y="1743436"/>
              <a:ext cx="63524" cy="64806"/>
            </a:xfrm>
            <a:custGeom>
              <a:avLst/>
              <a:gdLst/>
              <a:ahLst/>
              <a:cxnLst/>
              <a:rect l="l" t="t" r="r" b="b"/>
              <a:pathLst>
                <a:path w="446" h="455" extrusionOk="0">
                  <a:moveTo>
                    <a:pt x="0" y="0"/>
                  </a:moveTo>
                  <a:lnTo>
                    <a:pt x="218" y="455"/>
                  </a:lnTo>
                  <a:cubicBezTo>
                    <a:pt x="334" y="387"/>
                    <a:pt x="416" y="271"/>
                    <a:pt x="445" y="1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6529670" y="1807387"/>
              <a:ext cx="764137" cy="664294"/>
            </a:xfrm>
            <a:custGeom>
              <a:avLst/>
              <a:gdLst/>
              <a:ahLst/>
              <a:cxnLst/>
              <a:rect l="l" t="t" r="r" b="b"/>
              <a:pathLst>
                <a:path w="5365" h="4664" extrusionOk="0">
                  <a:moveTo>
                    <a:pt x="828" y="1"/>
                  </a:moveTo>
                  <a:lnTo>
                    <a:pt x="0" y="1036"/>
                  </a:lnTo>
                  <a:lnTo>
                    <a:pt x="4533" y="4664"/>
                  </a:lnTo>
                  <a:lnTo>
                    <a:pt x="5365" y="3629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EB9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6564137" y="1850827"/>
              <a:ext cx="694631" cy="577554"/>
            </a:xfrm>
            <a:custGeom>
              <a:avLst/>
              <a:gdLst/>
              <a:ahLst/>
              <a:cxnLst/>
              <a:rect l="l" t="t" r="r" b="b"/>
              <a:pathLst>
                <a:path w="4877" h="4055" extrusionOk="0">
                  <a:moveTo>
                    <a:pt x="344" y="1"/>
                  </a:moveTo>
                  <a:lnTo>
                    <a:pt x="0" y="426"/>
                  </a:lnTo>
                  <a:lnTo>
                    <a:pt x="4537" y="4054"/>
                  </a:lnTo>
                  <a:lnTo>
                    <a:pt x="4876" y="3628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688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7186264" y="2337222"/>
              <a:ext cx="207236" cy="162085"/>
            </a:xfrm>
            <a:custGeom>
              <a:avLst/>
              <a:gdLst/>
              <a:ahLst/>
              <a:cxnLst/>
              <a:rect l="l" t="t" r="r" b="b"/>
              <a:pathLst>
                <a:path w="1455" h="1138" extrusionOk="0">
                  <a:moveTo>
                    <a:pt x="745" y="1"/>
                  </a:moveTo>
                  <a:lnTo>
                    <a:pt x="0" y="900"/>
                  </a:lnTo>
                  <a:cubicBezTo>
                    <a:pt x="173" y="1068"/>
                    <a:pt x="357" y="1137"/>
                    <a:pt x="526" y="1137"/>
                  </a:cubicBezTo>
                  <a:cubicBezTo>
                    <a:pt x="1072" y="1137"/>
                    <a:pt x="1454" y="418"/>
                    <a:pt x="745" y="1"/>
                  </a:cubicBezTo>
                  <a:close/>
                </a:path>
              </a:pathLst>
            </a:custGeom>
            <a:solidFill>
              <a:srgbClr val="243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7133851" y="2287657"/>
              <a:ext cx="175189" cy="197835"/>
            </a:xfrm>
            <a:custGeom>
              <a:avLst/>
              <a:gdLst/>
              <a:ahLst/>
              <a:cxnLst/>
              <a:rect l="l" t="t" r="r" b="b"/>
              <a:pathLst>
                <a:path w="1230" h="1389" extrusionOk="0">
                  <a:moveTo>
                    <a:pt x="847" y="0"/>
                  </a:moveTo>
                  <a:lnTo>
                    <a:pt x="1" y="1089"/>
                  </a:lnTo>
                  <a:lnTo>
                    <a:pt x="383" y="1389"/>
                  </a:lnTo>
                  <a:lnTo>
                    <a:pt x="1229" y="30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AAB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7"/>
          <p:cNvSpPr/>
          <p:nvPr/>
        </p:nvSpPr>
        <p:spPr>
          <a:xfrm>
            <a:off x="466421" y="295926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7"/>
          <p:cNvSpPr/>
          <p:nvPr/>
        </p:nvSpPr>
        <p:spPr>
          <a:xfrm>
            <a:off x="7994919" y="1204229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7"/>
          <p:cNvSpPr/>
          <p:nvPr/>
        </p:nvSpPr>
        <p:spPr>
          <a:xfrm>
            <a:off x="711933" y="24983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7"/>
          <p:cNvSpPr/>
          <p:nvPr/>
        </p:nvSpPr>
        <p:spPr>
          <a:xfrm rot="-704494">
            <a:off x="7820650" y="1413584"/>
            <a:ext cx="750881" cy="510168"/>
          </a:xfrm>
          <a:custGeom>
            <a:avLst/>
            <a:gdLst/>
            <a:ahLst/>
            <a:cxnLst/>
            <a:rect l="l" t="t" r="r" b="b"/>
            <a:pathLst>
              <a:path w="4654" h="3162" extrusionOk="0">
                <a:moveTo>
                  <a:pt x="4104" y="0"/>
                </a:moveTo>
                <a:cubicBezTo>
                  <a:pt x="4047" y="0"/>
                  <a:pt x="3989" y="10"/>
                  <a:pt x="3933" y="32"/>
                </a:cubicBezTo>
                <a:lnTo>
                  <a:pt x="3923" y="32"/>
                </a:lnTo>
                <a:cubicBezTo>
                  <a:pt x="3115" y="337"/>
                  <a:pt x="2361" y="772"/>
                  <a:pt x="1693" y="1324"/>
                </a:cubicBezTo>
                <a:cubicBezTo>
                  <a:pt x="1050" y="1860"/>
                  <a:pt x="484" y="2480"/>
                  <a:pt x="0" y="3162"/>
                </a:cubicBezTo>
                <a:cubicBezTo>
                  <a:pt x="590" y="2601"/>
                  <a:pt x="1248" y="2117"/>
                  <a:pt x="1964" y="1725"/>
                </a:cubicBezTo>
                <a:cubicBezTo>
                  <a:pt x="2656" y="1353"/>
                  <a:pt x="3401" y="1096"/>
                  <a:pt x="4179" y="966"/>
                </a:cubicBezTo>
                <a:cubicBezTo>
                  <a:pt x="4208" y="961"/>
                  <a:pt x="4242" y="956"/>
                  <a:pt x="4271" y="941"/>
                </a:cubicBezTo>
                <a:cubicBezTo>
                  <a:pt x="4523" y="850"/>
                  <a:pt x="4653" y="569"/>
                  <a:pt x="4557" y="317"/>
                </a:cubicBezTo>
                <a:cubicBezTo>
                  <a:pt x="4485" y="122"/>
                  <a:pt x="4301" y="0"/>
                  <a:pt x="41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7"/>
          <p:cNvSpPr/>
          <p:nvPr/>
        </p:nvSpPr>
        <p:spPr>
          <a:xfrm rot="-704494">
            <a:off x="8038587" y="1747877"/>
            <a:ext cx="542590" cy="234916"/>
          </a:xfrm>
          <a:custGeom>
            <a:avLst/>
            <a:gdLst/>
            <a:ahLst/>
            <a:cxnLst/>
            <a:rect l="l" t="t" r="r" b="b"/>
            <a:pathLst>
              <a:path w="3363" h="1456" extrusionOk="0">
                <a:moveTo>
                  <a:pt x="2908" y="1"/>
                </a:moveTo>
                <a:cubicBezTo>
                  <a:pt x="2891" y="1"/>
                  <a:pt x="2872" y="2"/>
                  <a:pt x="2854" y="4"/>
                </a:cubicBezTo>
                <a:lnTo>
                  <a:pt x="2840" y="4"/>
                </a:lnTo>
                <a:cubicBezTo>
                  <a:pt x="2288" y="72"/>
                  <a:pt x="1751" y="246"/>
                  <a:pt x="1263" y="512"/>
                </a:cubicBezTo>
                <a:cubicBezTo>
                  <a:pt x="803" y="769"/>
                  <a:pt x="378" y="1088"/>
                  <a:pt x="0" y="1455"/>
                </a:cubicBezTo>
                <a:cubicBezTo>
                  <a:pt x="445" y="1214"/>
                  <a:pt x="924" y="1030"/>
                  <a:pt x="1418" y="914"/>
                </a:cubicBezTo>
                <a:cubicBezTo>
                  <a:pt x="1699" y="846"/>
                  <a:pt x="1987" y="813"/>
                  <a:pt x="2276" y="813"/>
                </a:cubicBezTo>
                <a:cubicBezTo>
                  <a:pt x="2464" y="813"/>
                  <a:pt x="2653" y="827"/>
                  <a:pt x="2840" y="856"/>
                </a:cubicBezTo>
                <a:cubicBezTo>
                  <a:pt x="2859" y="858"/>
                  <a:pt x="2880" y="859"/>
                  <a:pt x="2900" y="859"/>
                </a:cubicBezTo>
                <a:cubicBezTo>
                  <a:pt x="2921" y="859"/>
                  <a:pt x="2941" y="858"/>
                  <a:pt x="2961" y="856"/>
                </a:cubicBezTo>
                <a:cubicBezTo>
                  <a:pt x="3193" y="827"/>
                  <a:pt x="3362" y="609"/>
                  <a:pt x="3333" y="377"/>
                </a:cubicBezTo>
                <a:cubicBezTo>
                  <a:pt x="3306" y="158"/>
                  <a:pt x="3123" y="1"/>
                  <a:pt x="2908" y="1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7"/>
          <p:cNvSpPr/>
          <p:nvPr/>
        </p:nvSpPr>
        <p:spPr>
          <a:xfrm rot="1240352">
            <a:off x="685422" y="3296025"/>
            <a:ext cx="626002" cy="432232"/>
          </a:xfrm>
          <a:custGeom>
            <a:avLst/>
            <a:gdLst/>
            <a:ahLst/>
            <a:cxnLst/>
            <a:rect l="l" t="t" r="r" b="b"/>
            <a:pathLst>
              <a:path w="3880" h="2679" extrusionOk="0">
                <a:moveTo>
                  <a:pt x="515" y="0"/>
                </a:moveTo>
                <a:cubicBezTo>
                  <a:pt x="273" y="0"/>
                  <a:pt x="60" y="185"/>
                  <a:pt x="34" y="435"/>
                </a:cubicBezTo>
                <a:cubicBezTo>
                  <a:pt x="0" y="715"/>
                  <a:pt x="218" y="967"/>
                  <a:pt x="498" y="976"/>
                </a:cubicBezTo>
                <a:cubicBezTo>
                  <a:pt x="803" y="1015"/>
                  <a:pt x="1103" y="1083"/>
                  <a:pt x="1393" y="1184"/>
                </a:cubicBezTo>
                <a:cubicBezTo>
                  <a:pt x="1698" y="1286"/>
                  <a:pt x="1993" y="1412"/>
                  <a:pt x="2283" y="1552"/>
                </a:cubicBezTo>
                <a:cubicBezTo>
                  <a:pt x="2578" y="1692"/>
                  <a:pt x="2864" y="1857"/>
                  <a:pt x="3134" y="2036"/>
                </a:cubicBezTo>
                <a:cubicBezTo>
                  <a:pt x="3410" y="2215"/>
                  <a:pt x="3662" y="2432"/>
                  <a:pt x="3879" y="2679"/>
                </a:cubicBezTo>
                <a:cubicBezTo>
                  <a:pt x="3725" y="2379"/>
                  <a:pt x="3526" y="2103"/>
                  <a:pt x="3294" y="1861"/>
                </a:cubicBezTo>
                <a:cubicBezTo>
                  <a:pt x="3062" y="1605"/>
                  <a:pt x="2810" y="1368"/>
                  <a:pt x="2549" y="1150"/>
                </a:cubicBezTo>
                <a:cubicBezTo>
                  <a:pt x="2283" y="928"/>
                  <a:pt x="1998" y="720"/>
                  <a:pt x="1708" y="531"/>
                </a:cubicBezTo>
                <a:cubicBezTo>
                  <a:pt x="1398" y="338"/>
                  <a:pt x="1074" y="173"/>
                  <a:pt x="735" y="43"/>
                </a:cubicBezTo>
                <a:lnTo>
                  <a:pt x="721" y="38"/>
                </a:lnTo>
                <a:cubicBezTo>
                  <a:pt x="682" y="23"/>
                  <a:pt x="643" y="14"/>
                  <a:pt x="605" y="9"/>
                </a:cubicBezTo>
                <a:cubicBezTo>
                  <a:pt x="574" y="3"/>
                  <a:pt x="544" y="0"/>
                  <a:pt x="5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7"/>
          <p:cNvSpPr/>
          <p:nvPr/>
        </p:nvSpPr>
        <p:spPr>
          <a:xfrm rot="1240352">
            <a:off x="660300" y="3694294"/>
            <a:ext cx="554367" cy="166181"/>
          </a:xfrm>
          <a:custGeom>
            <a:avLst/>
            <a:gdLst/>
            <a:ahLst/>
            <a:cxnLst/>
            <a:rect l="l" t="t" r="r" b="b"/>
            <a:pathLst>
              <a:path w="3436" h="1030" extrusionOk="0">
                <a:moveTo>
                  <a:pt x="471" y="0"/>
                </a:moveTo>
                <a:cubicBezTo>
                  <a:pt x="451" y="0"/>
                  <a:pt x="431" y="2"/>
                  <a:pt x="412" y="4"/>
                </a:cubicBezTo>
                <a:cubicBezTo>
                  <a:pt x="170" y="28"/>
                  <a:pt x="1" y="251"/>
                  <a:pt x="35" y="488"/>
                </a:cubicBezTo>
                <a:cubicBezTo>
                  <a:pt x="61" y="701"/>
                  <a:pt x="248" y="856"/>
                  <a:pt x="459" y="856"/>
                </a:cubicBezTo>
                <a:cubicBezTo>
                  <a:pt x="482" y="856"/>
                  <a:pt x="505" y="854"/>
                  <a:pt x="528" y="850"/>
                </a:cubicBezTo>
                <a:cubicBezTo>
                  <a:pt x="1016" y="785"/>
                  <a:pt x="1486" y="710"/>
                  <a:pt x="1955" y="710"/>
                </a:cubicBezTo>
                <a:cubicBezTo>
                  <a:pt x="1970" y="710"/>
                  <a:pt x="1984" y="710"/>
                  <a:pt x="1999" y="710"/>
                </a:cubicBezTo>
                <a:cubicBezTo>
                  <a:pt x="2240" y="715"/>
                  <a:pt x="2482" y="744"/>
                  <a:pt x="2724" y="792"/>
                </a:cubicBezTo>
                <a:cubicBezTo>
                  <a:pt x="2966" y="850"/>
                  <a:pt x="3203" y="928"/>
                  <a:pt x="3430" y="1029"/>
                </a:cubicBezTo>
                <a:lnTo>
                  <a:pt x="3435" y="1029"/>
                </a:lnTo>
                <a:cubicBezTo>
                  <a:pt x="3034" y="696"/>
                  <a:pt x="2569" y="444"/>
                  <a:pt x="2066" y="294"/>
                </a:cubicBezTo>
                <a:cubicBezTo>
                  <a:pt x="1815" y="222"/>
                  <a:pt x="1558" y="159"/>
                  <a:pt x="1297" y="120"/>
                </a:cubicBezTo>
                <a:cubicBezTo>
                  <a:pt x="1036" y="72"/>
                  <a:pt x="785" y="38"/>
                  <a:pt x="533" y="4"/>
                </a:cubicBezTo>
                <a:cubicBezTo>
                  <a:pt x="511" y="2"/>
                  <a:pt x="491" y="0"/>
                  <a:pt x="471" y="0"/>
                </a:cubicBezTo>
                <a:close/>
              </a:path>
            </a:pathLst>
          </a:custGeom>
          <a:solidFill>
            <a:srgbClr val="EB9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7"/>
          <p:cNvSpPr/>
          <p:nvPr/>
        </p:nvSpPr>
        <p:spPr>
          <a:xfrm>
            <a:off x="8285089" y="2337855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7"/>
          <p:cNvSpPr/>
          <p:nvPr/>
        </p:nvSpPr>
        <p:spPr>
          <a:xfrm>
            <a:off x="300376" y="2493543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7"/>
          <p:cNvSpPr/>
          <p:nvPr/>
        </p:nvSpPr>
        <p:spPr>
          <a:xfrm>
            <a:off x="8638364" y="1195330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7"/>
          <p:cNvSpPr/>
          <p:nvPr/>
        </p:nvSpPr>
        <p:spPr>
          <a:xfrm>
            <a:off x="8262308" y="92305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7"/>
          <p:cNvSpPr/>
          <p:nvPr/>
        </p:nvSpPr>
        <p:spPr>
          <a:xfrm>
            <a:off x="1043401" y="4120518"/>
            <a:ext cx="95143" cy="82467"/>
          </a:xfrm>
          <a:custGeom>
            <a:avLst/>
            <a:gdLst/>
            <a:ahLst/>
            <a:cxnLst/>
            <a:rect l="l" t="t" r="r" b="b"/>
            <a:pathLst>
              <a:path w="668" h="579" extrusionOk="0">
                <a:moveTo>
                  <a:pt x="382" y="94"/>
                </a:moveTo>
                <a:cubicBezTo>
                  <a:pt x="489" y="94"/>
                  <a:pt x="580" y="182"/>
                  <a:pt x="580" y="288"/>
                </a:cubicBezTo>
                <a:cubicBezTo>
                  <a:pt x="580" y="406"/>
                  <a:pt x="482" y="484"/>
                  <a:pt x="380" y="484"/>
                </a:cubicBezTo>
                <a:cubicBezTo>
                  <a:pt x="331" y="484"/>
                  <a:pt x="282" y="467"/>
                  <a:pt x="242" y="428"/>
                </a:cubicBezTo>
                <a:cubicBezTo>
                  <a:pt x="121" y="302"/>
                  <a:pt x="208" y="94"/>
                  <a:pt x="382" y="94"/>
                </a:cubicBezTo>
                <a:close/>
                <a:moveTo>
                  <a:pt x="379" y="1"/>
                </a:moveTo>
                <a:cubicBezTo>
                  <a:pt x="308" y="1"/>
                  <a:pt x="237" y="27"/>
                  <a:pt x="179" y="85"/>
                </a:cubicBezTo>
                <a:cubicBezTo>
                  <a:pt x="0" y="269"/>
                  <a:pt x="126" y="578"/>
                  <a:pt x="382" y="578"/>
                </a:cubicBezTo>
                <a:cubicBezTo>
                  <a:pt x="542" y="578"/>
                  <a:pt x="668" y="448"/>
                  <a:pt x="668" y="288"/>
                </a:cubicBezTo>
                <a:cubicBezTo>
                  <a:pt x="668" y="115"/>
                  <a:pt x="526" y="1"/>
                  <a:pt x="379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7"/>
          <p:cNvSpPr/>
          <p:nvPr/>
        </p:nvSpPr>
        <p:spPr>
          <a:xfrm>
            <a:off x="744619" y="40558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7"/>
          <p:cNvSpPr/>
          <p:nvPr/>
        </p:nvSpPr>
        <p:spPr>
          <a:xfrm>
            <a:off x="8619709" y="1987911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425" y="445025"/>
            <a:ext cx="7695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 SemiBold"/>
              <a:buNone/>
              <a:defRPr sz="30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425" y="1152475"/>
            <a:ext cx="7695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1" r:id="rId4"/>
    <p:sldLayoutId id="2147483671" r:id="rId5"/>
    <p:sldLayoutId id="2147483672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0"/>
          <p:cNvSpPr txBox="1">
            <a:spLocks noGrp="1"/>
          </p:cNvSpPr>
          <p:nvPr>
            <p:ph type="subTitle" idx="1"/>
          </p:nvPr>
        </p:nvSpPr>
        <p:spPr>
          <a:xfrm>
            <a:off x="3613847" y="2350846"/>
            <a:ext cx="1916306" cy="441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劉映彤</a:t>
            </a:r>
            <a:endParaRPr dirty="0"/>
          </a:p>
        </p:txBody>
      </p:sp>
      <p:sp>
        <p:nvSpPr>
          <p:cNvPr id="1514" name="Google Shape;1514;p30"/>
          <p:cNvSpPr txBox="1">
            <a:spLocks noGrp="1"/>
          </p:cNvSpPr>
          <p:nvPr>
            <p:ph type="ctrTitle"/>
          </p:nvPr>
        </p:nvSpPr>
        <p:spPr>
          <a:xfrm>
            <a:off x="2510553" y="1039620"/>
            <a:ext cx="4322400" cy="1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法政組分享</a:t>
            </a:r>
            <a:endParaRPr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1515" name="Google Shape;1515;p30"/>
          <p:cNvSpPr/>
          <p:nvPr/>
        </p:nvSpPr>
        <p:spPr>
          <a:xfrm>
            <a:off x="7097084" y="2901886"/>
            <a:ext cx="132460" cy="12904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>
            <a:off x="7125644" y="1383366"/>
            <a:ext cx="75345" cy="64663"/>
          </a:xfrm>
          <a:custGeom>
            <a:avLst/>
            <a:gdLst/>
            <a:ahLst/>
            <a:cxnLst/>
            <a:rect l="l" t="t" r="r" b="b"/>
            <a:pathLst>
              <a:path w="529" h="454" extrusionOk="0">
                <a:moveTo>
                  <a:pt x="227" y="0"/>
                </a:moveTo>
                <a:cubicBezTo>
                  <a:pt x="111" y="0"/>
                  <a:pt x="1" y="89"/>
                  <a:pt x="1" y="226"/>
                </a:cubicBezTo>
                <a:cubicBezTo>
                  <a:pt x="1" y="352"/>
                  <a:pt x="103" y="453"/>
                  <a:pt x="223" y="453"/>
                </a:cubicBezTo>
                <a:cubicBezTo>
                  <a:pt x="427" y="453"/>
                  <a:pt x="528" y="212"/>
                  <a:pt x="388" y="66"/>
                </a:cubicBezTo>
                <a:cubicBezTo>
                  <a:pt x="341" y="21"/>
                  <a:pt x="283" y="0"/>
                  <a:pt x="227" y="0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30"/>
          <p:cNvSpPr/>
          <p:nvPr/>
        </p:nvSpPr>
        <p:spPr>
          <a:xfrm>
            <a:off x="7633670" y="2105704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6"/>
          <p:cNvSpPr txBox="1">
            <a:spLocks noGrp="1"/>
          </p:cNvSpPr>
          <p:nvPr>
            <p:ph type="title"/>
          </p:nvPr>
        </p:nvSpPr>
        <p:spPr>
          <a:xfrm>
            <a:off x="744096" y="131886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我為什麼選法政組</a:t>
            </a:r>
            <a:endParaRPr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1615" name="Google Shape;1615;p36"/>
          <p:cNvSpPr/>
          <p:nvPr/>
        </p:nvSpPr>
        <p:spPr>
          <a:xfrm>
            <a:off x="7812335" y="475609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6"/>
          <p:cNvSpPr/>
          <p:nvPr/>
        </p:nvSpPr>
        <p:spPr>
          <a:xfrm>
            <a:off x="656130" y="4432309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6"/>
          <p:cNvSpPr/>
          <p:nvPr/>
        </p:nvSpPr>
        <p:spPr>
          <a:xfrm>
            <a:off x="686755" y="4141525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6"/>
          <p:cNvSpPr/>
          <p:nvPr/>
        </p:nvSpPr>
        <p:spPr>
          <a:xfrm>
            <a:off x="8338398" y="433707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6"/>
          <p:cNvSpPr/>
          <p:nvPr/>
        </p:nvSpPr>
        <p:spPr>
          <a:xfrm>
            <a:off x="8318391" y="746713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6"/>
          <p:cNvSpPr/>
          <p:nvPr/>
        </p:nvSpPr>
        <p:spPr>
          <a:xfrm>
            <a:off x="295585" y="4168204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副標題 14">
            <a:extLst>
              <a:ext uri="{FF2B5EF4-FFF2-40B4-BE49-F238E27FC236}">
                <a16:creationId xmlns:a16="http://schemas.microsoft.com/office/drawing/2014/main" id="{3E1942D1-7A97-44DE-ABE3-60632D77787A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481253" y="1001975"/>
            <a:ext cx="4564572" cy="1821922"/>
          </a:xfrm>
        </p:spPr>
        <p:txBody>
          <a:bodyPr/>
          <a:lstStyle/>
          <a:p>
            <a:pPr marL="596900" indent="-457200" algn="l">
              <a:buSzPct val="180000"/>
              <a:buBlip>
                <a:blip r:embed="rId3"/>
              </a:buBlip>
            </a:pP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考取證照與公職</a:t>
            </a:r>
            <a:endParaRPr lang="en-US" altLang="zh-TW" sz="3000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</a:endParaRPr>
          </a:p>
          <a:p>
            <a:pPr marL="139700" indent="0">
              <a:spcBef>
                <a:spcPts val="600"/>
              </a:spcBef>
              <a:buSzPct val="180000"/>
            </a:pPr>
            <a:r>
              <a:rPr lang="zh-TW" altLang="en-US" sz="2000" b="1" dirty="0">
                <a:latin typeface="+mn-ea"/>
                <a:ea typeface="+mn-ea"/>
              </a:rPr>
              <a:t>必修科目都是高考科目</a:t>
            </a:r>
            <a:endParaRPr lang="en-US" altLang="zh-TW" sz="2000" b="1" dirty="0">
              <a:latin typeface="+mn-ea"/>
              <a:ea typeface="+mn-ea"/>
            </a:endParaRPr>
          </a:p>
          <a:p>
            <a:pPr marL="139700" indent="0">
              <a:spcBef>
                <a:spcPts val="600"/>
              </a:spcBef>
              <a:buSzPct val="180000"/>
            </a:pPr>
            <a:r>
              <a:rPr lang="zh-TW" altLang="en-US" sz="2000" b="1" dirty="0">
                <a:latin typeface="+mn-ea"/>
                <a:ea typeface="+mn-ea"/>
              </a:rPr>
              <a:t>系上老師有許多改題老師</a:t>
            </a:r>
            <a:endParaRPr lang="en-US" altLang="zh-TW" sz="2000" b="1" dirty="0"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000" b="1" dirty="0">
                <a:latin typeface="+mn-ea"/>
                <a:ea typeface="+mn-ea"/>
              </a:rPr>
              <a:t>模擬高考跟證照考試的改題方式</a:t>
            </a:r>
            <a:endParaRPr lang="zh-TW" altLang="en-US" dirty="0"/>
          </a:p>
        </p:txBody>
      </p:sp>
      <p:sp>
        <p:nvSpPr>
          <p:cNvPr id="64" name="副標題 14">
            <a:extLst>
              <a:ext uri="{FF2B5EF4-FFF2-40B4-BE49-F238E27FC236}">
                <a16:creationId xmlns:a16="http://schemas.microsoft.com/office/drawing/2014/main" id="{59B4CDB2-24F6-491D-8644-2DC4A24EEE34}"/>
              </a:ext>
            </a:extLst>
          </p:cNvPr>
          <p:cNvSpPr txBox="1">
            <a:spLocks/>
          </p:cNvSpPr>
          <p:nvPr/>
        </p:nvSpPr>
        <p:spPr>
          <a:xfrm>
            <a:off x="4915669" y="1119682"/>
            <a:ext cx="3991204" cy="1949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596900" indent="-457200" algn="l">
              <a:buSzPct val="180000"/>
              <a:buBlip>
                <a:blip r:embed="rId3"/>
              </a:buBlip>
            </a:pP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課業負擔能承受</a:t>
            </a:r>
            <a:endParaRPr lang="en-US" altLang="zh-TW" sz="3000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</a:endParaRPr>
          </a:p>
          <a:p>
            <a:pPr marL="139700" indent="0">
              <a:spcBef>
                <a:spcPts val="600"/>
              </a:spcBef>
            </a:pPr>
            <a:r>
              <a:rPr lang="zh-TW" altLang="en-US" sz="2000" b="1" dirty="0">
                <a:latin typeface="+mn-ea"/>
                <a:ea typeface="+mn-ea"/>
              </a:rPr>
              <a:t>主修內容充實</a:t>
            </a:r>
            <a:endParaRPr lang="en-US" altLang="zh-TW" sz="2000" b="1" dirty="0">
              <a:latin typeface="+mn-ea"/>
              <a:ea typeface="+mn-ea"/>
            </a:endParaRPr>
          </a:p>
          <a:p>
            <a:pPr marL="139700" indent="0">
              <a:spcBef>
                <a:spcPts val="600"/>
              </a:spcBef>
            </a:pPr>
            <a:r>
              <a:rPr lang="zh-TW" altLang="en-US" sz="2000" b="1" dirty="0">
                <a:latin typeface="+mn-ea"/>
                <a:ea typeface="+mn-ea"/>
              </a:rPr>
              <a:t>彈性高</a:t>
            </a:r>
            <a:r>
              <a:rPr lang="en-US" altLang="zh-TW" sz="2000" b="1" dirty="0">
                <a:latin typeface="+mn-ea"/>
                <a:ea typeface="+mn-ea"/>
              </a:rPr>
              <a:t>(</a:t>
            </a:r>
            <a:r>
              <a:rPr lang="zh-TW" altLang="en-US" sz="2000" b="1" dirty="0">
                <a:latin typeface="+mn-ea"/>
                <a:ea typeface="+mn-ea"/>
              </a:rPr>
              <a:t>可深可淺</a:t>
            </a:r>
            <a:r>
              <a:rPr lang="en-US" altLang="zh-TW" sz="2000" b="1" dirty="0">
                <a:latin typeface="+mn-ea"/>
                <a:ea typeface="+mn-ea"/>
              </a:rPr>
              <a:t>)</a:t>
            </a:r>
          </a:p>
          <a:p>
            <a:pPr marL="139700" indent="0">
              <a:spcBef>
                <a:spcPts val="600"/>
              </a:spcBef>
            </a:pPr>
            <a:r>
              <a:rPr lang="zh-TW" altLang="en-US" sz="2000" b="1" dirty="0">
                <a:latin typeface="+mn-ea"/>
                <a:ea typeface="+mn-ea"/>
              </a:rPr>
              <a:t>其他組會跨組修法政組科目</a:t>
            </a: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61E639F9-3227-42F6-9BAE-E15A63468C5F}"/>
              </a:ext>
            </a:extLst>
          </p:cNvPr>
          <p:cNvSpPr txBox="1"/>
          <p:nvPr/>
        </p:nvSpPr>
        <p:spPr>
          <a:xfrm>
            <a:off x="1160754" y="3401825"/>
            <a:ext cx="2902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E58"/>
              </a:buClr>
              <a:buSzPct val="180000"/>
              <a:buFont typeface="Lato"/>
              <a:buBlip>
                <a:blip r:embed="rId3"/>
              </a:buBlip>
              <a:tabLst/>
              <a:defRPr/>
            </a:pPr>
            <a:r>
              <a:rPr kumimoji="0" lang="zh-TW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Lato"/>
                <a:sym typeface="Lato"/>
              </a:rPr>
              <a:t>不排斥法條</a:t>
            </a:r>
            <a:endParaRPr kumimoji="0" lang="en-US" altLang="zh-TW" sz="3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Lato"/>
              <a:sym typeface="Lato"/>
            </a:endParaRPr>
          </a:p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E2E58"/>
              </a:buClr>
              <a:buSzPts val="1400"/>
              <a:buFont typeface="Lato"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2E58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Lato"/>
                <a:sym typeface="Lato"/>
              </a:rPr>
              <a:t>看得懂並且背的起來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rgbClr val="1E2E58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Lato"/>
              <a:sym typeface="Lato"/>
            </a:endParaRPr>
          </a:p>
          <a:p>
            <a:pPr marL="457200" marR="0" lvl="0" indent="-3175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E2E58"/>
              </a:buClr>
              <a:buSzPts val="1400"/>
              <a:buFont typeface="Lato"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2E58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Lato"/>
                <a:sym typeface="Lato"/>
              </a:rPr>
              <a:t>並</a:t>
            </a:r>
            <a:r>
              <a:rPr lang="zh-TW" altLang="en-US" sz="2000" b="1" dirty="0">
                <a:solidFill>
                  <a:srgbClr val="1E2E58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Lato"/>
                <a:sym typeface="Lato"/>
              </a:rPr>
              <a:t>想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E2E58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Lato"/>
                <a:sym typeface="Lato"/>
              </a:rPr>
              <a:t>了解立法意義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rgbClr val="1E2E58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Lato"/>
              <a:sym typeface="Lato"/>
            </a:endParaRPr>
          </a:p>
        </p:txBody>
      </p:sp>
      <p:sp>
        <p:nvSpPr>
          <p:cNvPr id="69" name="副標題 14">
            <a:extLst>
              <a:ext uri="{FF2B5EF4-FFF2-40B4-BE49-F238E27FC236}">
                <a16:creationId xmlns:a16="http://schemas.microsoft.com/office/drawing/2014/main" id="{A136DE21-8688-4E78-B5A8-74F31CA492F0}"/>
              </a:ext>
            </a:extLst>
          </p:cNvPr>
          <p:cNvSpPr txBox="1">
            <a:spLocks/>
          </p:cNvSpPr>
          <p:nvPr/>
        </p:nvSpPr>
        <p:spPr>
          <a:xfrm>
            <a:off x="4203777" y="3194356"/>
            <a:ext cx="4790593" cy="138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596900" indent="-457200" algn="l">
              <a:buSzPct val="180000"/>
              <a:buBlip>
                <a:blip r:embed="rId3"/>
              </a:buBlip>
            </a:pP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相對於組隊 更喜歡單打</a:t>
            </a:r>
            <a:endParaRPr lang="en-US" altLang="zh-TW" sz="3000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000" b="1" dirty="0">
                <a:latin typeface="+mn-ea"/>
                <a:ea typeface="+mn-ea"/>
              </a:rPr>
              <a:t>考試居多，成績一翻兩瞪眼</a:t>
            </a:r>
            <a:endParaRPr lang="en-US" altLang="zh-TW" sz="2000" b="1" dirty="0"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000" b="1" dirty="0">
                <a:latin typeface="+mn-ea"/>
                <a:ea typeface="+mn-ea"/>
              </a:rPr>
              <a:t>下課可以趕緊跑回家念書</a:t>
            </a:r>
            <a:endParaRPr lang="en-US" altLang="zh-TW" sz="2000" b="1" dirty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6"/>
          <p:cNvSpPr txBox="1">
            <a:spLocks noGrp="1"/>
          </p:cNvSpPr>
          <p:nvPr>
            <p:ph type="title"/>
          </p:nvPr>
        </p:nvSpPr>
        <p:spPr>
          <a:xfrm>
            <a:off x="749439" y="95356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群組修課狀況</a:t>
            </a:r>
            <a:r>
              <a:rPr lang="en-US" altLang="zh-TW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(</a:t>
            </a:r>
            <a:r>
              <a:rPr lang="zh-TW" altLang="en-US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全系必修除外</a:t>
            </a:r>
            <a:r>
              <a:rPr lang="en-US" altLang="zh-TW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)</a:t>
            </a:r>
            <a:endParaRPr lang="zh-TW" altLang="en-US"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AF9E6A80-107B-499C-A061-0FD185964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357821"/>
              </p:ext>
            </p:extLst>
          </p:nvPr>
        </p:nvGraphicFramePr>
        <p:xfrm>
          <a:off x="290945" y="764770"/>
          <a:ext cx="8611988" cy="4231698"/>
        </p:xfrm>
        <a:graphic>
          <a:graphicData uri="http://schemas.openxmlformats.org/drawingml/2006/table">
            <a:tbl>
              <a:tblPr firstRow="1" bandRow="1">
                <a:tableStyleId>{97238104-5B5C-44C0-A87F-28D673EA98BD}</a:tableStyleId>
              </a:tblPr>
              <a:tblGrid>
                <a:gridCol w="1837113">
                  <a:extLst>
                    <a:ext uri="{9D8B030D-6E8A-4147-A177-3AD203B41FA5}">
                      <a16:colId xmlns:a16="http://schemas.microsoft.com/office/drawing/2014/main" val="38113990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36657653"/>
                    </a:ext>
                  </a:extLst>
                </a:gridCol>
                <a:gridCol w="1438102">
                  <a:extLst>
                    <a:ext uri="{9D8B030D-6E8A-4147-A177-3AD203B41FA5}">
                      <a16:colId xmlns:a16="http://schemas.microsoft.com/office/drawing/2014/main" val="1855687359"/>
                    </a:ext>
                  </a:extLst>
                </a:gridCol>
                <a:gridCol w="3233653">
                  <a:extLst>
                    <a:ext uri="{9D8B030D-6E8A-4147-A177-3AD203B41FA5}">
                      <a16:colId xmlns:a16="http://schemas.microsoft.com/office/drawing/2014/main" val="6854939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marR="0" lvl="0" indent="-31750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E58"/>
                        </a:buClr>
                        <a:buSzPts val="1400"/>
                        <a:buFont typeface="Lato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E2E58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Lato"/>
                          <a:sym typeface="Lato"/>
                        </a:rPr>
                        <a:t>法政必修</a:t>
                      </a:r>
                      <a:endParaRPr kumimoji="0" lang="en-US" altLang="zh-TW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2E58"/>
                        </a:solidFill>
                        <a:effectLst/>
                        <a:uLnTx/>
                        <a:uFillTx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Lato"/>
                        <a:sym typeface="Lat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31750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E58"/>
                        </a:buClr>
                        <a:buSzPts val="1400"/>
                        <a:buFont typeface="Lato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E2E58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Lato"/>
                          <a:sym typeface="Arial"/>
                        </a:rPr>
                        <a:t>法政相關的選修</a:t>
                      </a:r>
                      <a:endParaRPr kumimoji="0" lang="en-US" altLang="zh-TW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E2E58"/>
                        </a:solidFill>
                        <a:effectLst/>
                        <a:uLnTx/>
                        <a:uFillTx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Lato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E58"/>
                        </a:buClr>
                        <a:buSzPts val="1400"/>
                        <a:buFont typeface="Lato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E2E58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Lato"/>
                          <a:sym typeface="Arial"/>
                        </a:rPr>
                        <a:t>年度</a:t>
                      </a:r>
                      <a:r>
                        <a:rPr kumimoji="0" lang="en-US" altLang="zh-TW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E2E58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Lato"/>
                          <a:sym typeface="Arial"/>
                        </a:rPr>
                        <a:t>/</a:t>
                      </a:r>
                      <a:r>
                        <a:rPr kumimoji="0" lang="zh-TW" alt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E2E58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Lato"/>
                          <a:sym typeface="Arial"/>
                        </a:rPr>
                        <a:t>修課年級</a:t>
                      </a:r>
                      <a:endParaRPr kumimoji="0" lang="en-US" altLang="zh-TW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E2E58"/>
                        </a:solidFill>
                        <a:effectLst/>
                        <a:uLnTx/>
                        <a:uFillTx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Lato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E58"/>
                        </a:buClr>
                        <a:buSzPts val="1400"/>
                        <a:buFont typeface="Lato"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E2E58"/>
                          </a:solidFill>
                          <a:effectLst/>
                          <a:uLnTx/>
                          <a:uFillTx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Lato"/>
                          <a:sym typeface="Arial"/>
                        </a:rPr>
                        <a:t>建議修課年級</a:t>
                      </a:r>
                      <a:endParaRPr kumimoji="0" lang="en-US" altLang="zh-TW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E2E58"/>
                        </a:solidFill>
                        <a:effectLst/>
                        <a:uLnTx/>
                        <a:uFillTx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Lato"/>
                        <a:sym typeface="Arial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217909"/>
                  </a:ext>
                </a:extLst>
              </a:tr>
              <a:tr h="35584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土地重劃與徵收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不動產經紀法規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半</a:t>
                      </a:r>
                      <a:r>
                        <a:rPr lang="en-US" altLang="zh-TW" dirty="0"/>
                        <a:t>/2</a:t>
                      </a:r>
                      <a:r>
                        <a:rPr lang="zh-TW" altLang="en-US" dirty="0"/>
                        <a:t>年級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比擬經紀人科目讀完一科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5719"/>
                  </a:ext>
                </a:extLst>
              </a:tr>
              <a:tr h="50688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計畫法規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行政法</a:t>
                      </a:r>
                      <a:endParaRPr lang="en-US" altLang="zh-TW" dirty="0"/>
                    </a:p>
                    <a:p>
                      <a:pPr algn="l"/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/>
                        <a:t>全</a:t>
                      </a:r>
                      <a:r>
                        <a:rPr lang="en-US" altLang="zh-TW" dirty="0"/>
                        <a:t>/2</a:t>
                      </a:r>
                      <a:r>
                        <a:rPr lang="zh-TW" altLang="en-US" dirty="0"/>
                        <a:t>年級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、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法政組的基礎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71082"/>
                  </a:ext>
                </a:extLst>
              </a:tr>
              <a:tr h="50688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土地稅法規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細明體" panose="02020509000000000000" pitchFamily="49" charset="-120"/>
                          <a:cs typeface="Arial"/>
                          <a:sym typeface="Arial"/>
                        </a:rPr>
                        <a:t> </a:t>
                      </a:r>
                      <a:r>
                        <a:rPr lang="zh-TW" altLang="en-US" sz="1400" b="0" i="0" u="none" strike="noStrike" cap="none" dirty="0">
                          <a:solidFill>
                            <a:srgbClr val="777777"/>
                          </a:solidFill>
                          <a:latin typeface="Arial"/>
                          <a:ea typeface="細明體" panose="02020509000000000000" pitchFamily="49" charset="-120"/>
                          <a:cs typeface="Arial"/>
                          <a:sym typeface="Arial"/>
                        </a:rPr>
                        <a:t>民法物權編（一） </a:t>
                      </a:r>
                      <a:endParaRPr lang="en-US" altLang="zh-TW" sz="1400" b="0" i="0" u="none" strike="noStrike" cap="none" dirty="0">
                        <a:solidFill>
                          <a:srgbClr val="777777"/>
                        </a:solidFill>
                        <a:latin typeface="Arial"/>
                        <a:ea typeface="細明體" panose="02020509000000000000" pitchFamily="49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777777"/>
                          </a:solidFill>
                          <a:latin typeface="Arial"/>
                          <a:ea typeface="細明體" panose="02020509000000000000" pitchFamily="49" charset="-120"/>
                          <a:cs typeface="Arial"/>
                          <a:sym typeface="Arial"/>
                        </a:rPr>
                        <a:t> 民法物權編（二） </a:t>
                      </a:r>
                      <a:endParaRPr lang="en-US" altLang="zh-TW" sz="1400" b="0" i="0" u="none" strike="noStrike" cap="none" dirty="0">
                        <a:solidFill>
                          <a:srgbClr val="777777"/>
                        </a:solidFill>
                        <a:latin typeface="Arial"/>
                        <a:ea typeface="細明體" panose="02020509000000000000" pitchFamily="49" charset="-120"/>
                        <a:cs typeface="Arial"/>
                        <a:sym typeface="Arial"/>
                      </a:endParaRPr>
                    </a:p>
                  </a:txBody>
                  <a:tcPr marL="12700" marR="12700" marT="12700" marB="127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半</a:t>
                      </a:r>
                      <a:r>
                        <a:rPr lang="en-US" altLang="zh-TW" dirty="0"/>
                        <a:t>/2</a:t>
                      </a:r>
                      <a:r>
                        <a:rPr lang="zh-TW" altLang="en-US" dirty="0"/>
                        <a:t>年級</a:t>
                      </a:r>
                      <a:endParaRPr lang="en-US" altLang="zh-TW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/>
                        <a:t>半</a:t>
                      </a:r>
                      <a:r>
                        <a:rPr lang="en-US" altLang="zh-TW" dirty="0"/>
                        <a:t>/2</a:t>
                      </a:r>
                      <a:r>
                        <a:rPr lang="zh-TW" altLang="en-US" dirty="0"/>
                        <a:t>年級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/>
                        <a:t>內容很紮實，民法的進階課程，建議排課較少的學期修</a:t>
                      </a:r>
                      <a:endParaRPr lang="en-US" altLang="zh-TW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6931"/>
                  </a:ext>
                </a:extLst>
              </a:tr>
              <a:tr h="355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土地登記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分區使用管制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/>
                        <a:t>半</a:t>
                      </a:r>
                      <a:r>
                        <a:rPr lang="en-US" altLang="zh-TW" dirty="0"/>
                        <a:t>/2</a:t>
                      </a:r>
                      <a:r>
                        <a:rPr lang="zh-TW" altLang="en-US" dirty="0"/>
                        <a:t>年級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非都市土地使用管制規則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36629"/>
                  </a:ext>
                </a:extLst>
              </a:tr>
              <a:tr h="355846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地租與地稅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都市更新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/>
                        <a:t>半</a:t>
                      </a:r>
                      <a:r>
                        <a:rPr lang="en-US" altLang="zh-TW" dirty="0"/>
                        <a:t>/3</a:t>
                      </a:r>
                      <a:r>
                        <a:rPr lang="zh-TW" altLang="en-US" dirty="0"/>
                        <a:t>年級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都市更新的基礎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31288"/>
                  </a:ext>
                </a:extLst>
              </a:tr>
              <a:tr h="506883">
                <a:tc rowSpan="3"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深耕法政組的同學</a:t>
                      </a:r>
                      <a:endParaRPr lang="en-US" altLang="zh-TW" dirty="0"/>
                    </a:p>
                    <a:p>
                      <a:pPr algn="l"/>
                      <a:r>
                        <a:rPr lang="zh-TW" altLang="en-US" dirty="0"/>
                        <a:t>我會建議把藍色的課程修完</a:t>
                      </a:r>
                      <a:endParaRPr lang="en-US" altLang="zh-TW" dirty="0"/>
                    </a:p>
                    <a:p>
                      <a:pPr algn="l"/>
                      <a:r>
                        <a:rPr lang="zh-TW" altLang="en-US" dirty="0"/>
                        <a:t>會變成法政小能才～</a:t>
                      </a:r>
                      <a:endParaRPr lang="en-US" altLang="zh-TW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不動產稅務應用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/>
                        <a:t>半</a:t>
                      </a:r>
                      <a:r>
                        <a:rPr lang="en-US" altLang="zh-TW" dirty="0"/>
                        <a:t>/3</a:t>
                      </a:r>
                      <a:r>
                        <a:rPr lang="zh-TW" altLang="en-US" dirty="0"/>
                        <a:t>年級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房地合一稅、稅務時事、期末報告節稅政策</a:t>
                      </a:r>
                      <a:endParaRPr lang="en-US" altLang="zh-TW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691812"/>
                  </a:ext>
                </a:extLst>
              </a:tr>
              <a:tr h="7156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計畫法規案例分析（一）</a:t>
                      </a:r>
                      <a:endParaRPr lang="en-US" altLang="zh-TW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rgbClr val="777777"/>
                          </a:solidFill>
                        </a:rPr>
                        <a:t>計畫法規案例分析（二）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/>
                        <a:t>半</a:t>
                      </a:r>
                      <a:r>
                        <a:rPr lang="en-US" altLang="zh-TW" dirty="0"/>
                        <a:t>/3</a:t>
                      </a:r>
                      <a:r>
                        <a:rPr lang="zh-TW" altLang="en-US" dirty="0"/>
                        <a:t>年級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學習行政法與土地政策的連結，期末判決分析報告，須具備統整能力與理解判決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53490"/>
                  </a:ext>
                </a:extLst>
              </a:tr>
              <a:tr h="50688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i="0" u="none" strike="noStrike" cap="none" dirty="0">
                          <a:solidFill>
                            <a:srgbClr val="777777"/>
                          </a:solidFill>
                          <a:latin typeface="Arial"/>
                          <a:cs typeface="Arial"/>
                          <a:sym typeface="Arial"/>
                        </a:rPr>
                        <a:t>土地重劃與徵收實務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/>
                        <a:t>半</a:t>
                      </a:r>
                      <a:r>
                        <a:rPr lang="en-US" altLang="zh-TW" dirty="0"/>
                        <a:t>/3</a:t>
                      </a:r>
                      <a:r>
                        <a:rPr lang="zh-TW" altLang="en-US" dirty="0"/>
                        <a:t>年級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年級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土地徵收，上課方式與「土地重劃與徵收」相同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453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200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6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法政組修課感受</a:t>
            </a:r>
          </a:p>
        </p:txBody>
      </p:sp>
      <p:sp>
        <p:nvSpPr>
          <p:cNvPr id="1615" name="Google Shape;1615;p36"/>
          <p:cNvSpPr/>
          <p:nvPr/>
        </p:nvSpPr>
        <p:spPr>
          <a:xfrm>
            <a:off x="7913369" y="1049189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6"/>
          <p:cNvSpPr/>
          <p:nvPr/>
        </p:nvSpPr>
        <p:spPr>
          <a:xfrm>
            <a:off x="1006791" y="3948138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6"/>
          <p:cNvSpPr/>
          <p:nvPr/>
        </p:nvSpPr>
        <p:spPr>
          <a:xfrm>
            <a:off x="1037416" y="3657354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6"/>
          <p:cNvSpPr/>
          <p:nvPr/>
        </p:nvSpPr>
        <p:spPr>
          <a:xfrm>
            <a:off x="8439432" y="1007287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6"/>
          <p:cNvSpPr/>
          <p:nvPr/>
        </p:nvSpPr>
        <p:spPr>
          <a:xfrm>
            <a:off x="8419425" y="1320293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6"/>
          <p:cNvSpPr/>
          <p:nvPr/>
        </p:nvSpPr>
        <p:spPr>
          <a:xfrm>
            <a:off x="646246" y="36840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8732083-1E29-4BD7-88AC-B2B312FE3837}"/>
              </a:ext>
            </a:extLst>
          </p:cNvPr>
          <p:cNvSpPr txBox="1"/>
          <p:nvPr/>
        </p:nvSpPr>
        <p:spPr>
          <a:xfrm>
            <a:off x="1413903" y="1094169"/>
            <a:ext cx="63160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1600" dirty="0"/>
              <a:t>一門重要的課一個禮拜只能上兩個小時，所以老師會教的偏快，或是來不及教到的部分，要自己回家念。上課要跟上老師上課的腳步，我覺得課前的複習很重要，同學們會錄音課後反覆地聽。考試前也要熟背法條，我是每個禮拜都會唸一點進度，以免考前一周來不及，並動筆練習，同學們會整理成幾張大抄。</a:t>
            </a:r>
            <a:endParaRPr lang="en-US" altLang="zh-TW" sz="1600" dirty="0"/>
          </a:p>
          <a:p>
            <a:pPr algn="l"/>
            <a:endParaRPr lang="en-US" altLang="zh-TW" sz="1600" dirty="0"/>
          </a:p>
          <a:p>
            <a:pPr algn="l"/>
            <a:r>
              <a:rPr lang="zh-TW" altLang="en-US" sz="1600" dirty="0"/>
              <a:t>法政組會遇到的判決、文獻、法條：大三上在明燦老師的課堂，看判決會抓不到重點、找法條的速度偏慢，但在長時間的「大量」閱讀下，會越來越快讀懂，過一年後，覺得自己進步許多。</a:t>
            </a:r>
            <a:endParaRPr lang="en-US" altLang="zh-TW" sz="1600" dirty="0"/>
          </a:p>
          <a:p>
            <a:pPr algn="l"/>
            <a:endParaRPr lang="en-US" altLang="zh-TW" sz="1600" dirty="0"/>
          </a:p>
          <a:p>
            <a:pPr algn="l"/>
            <a:r>
              <a:rPr lang="zh-TW" altLang="en-US" sz="1600" dirty="0"/>
              <a:t>法政組學的很實用，都市更新、市地重劃、區段徵收、土地稅務等等都是大家會遇到的。系上法政相關的選修不少，我認為與其硬背，要去理解立法背景，才會更能理解法條這樣寫的原因。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3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6"/>
          <p:cNvSpPr txBox="1">
            <a:spLocks noGrp="1"/>
          </p:cNvSpPr>
          <p:nvPr>
            <p:ph type="title"/>
          </p:nvPr>
        </p:nvSpPr>
        <p:spPr>
          <a:xfrm>
            <a:off x="724500" y="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聽完剛剛的，還是不確定是否要選法政</a:t>
            </a:r>
          </a:p>
        </p:txBody>
      </p:sp>
      <p:graphicFrame>
        <p:nvGraphicFramePr>
          <p:cNvPr id="12" name="表格 2">
            <a:extLst>
              <a:ext uri="{FF2B5EF4-FFF2-40B4-BE49-F238E27FC236}">
                <a16:creationId xmlns:a16="http://schemas.microsoft.com/office/drawing/2014/main" id="{8874679B-532E-47F0-8F8B-6D101B92F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16346"/>
              </p:ext>
            </p:extLst>
          </p:nvPr>
        </p:nvGraphicFramePr>
        <p:xfrm>
          <a:off x="5486400" y="787660"/>
          <a:ext cx="2992582" cy="3481140"/>
        </p:xfrm>
        <a:graphic>
          <a:graphicData uri="http://schemas.openxmlformats.org/drawingml/2006/table">
            <a:tbl>
              <a:tblPr firstRow="1" bandRow="1">
                <a:tableStyleId>{97238104-5B5C-44C0-A87F-28D673EA98BD}</a:tableStyleId>
              </a:tblPr>
              <a:tblGrid>
                <a:gridCol w="1213658">
                  <a:extLst>
                    <a:ext uri="{9D8B030D-6E8A-4147-A177-3AD203B41FA5}">
                      <a16:colId xmlns:a16="http://schemas.microsoft.com/office/drawing/2014/main" val="3811399068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4366576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457200" marR="0" lvl="0" indent="-31750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E58"/>
                        </a:buClr>
                        <a:buSzPts val="1400"/>
                        <a:buFont typeface="Lato"/>
                        <a:buNone/>
                        <a:tabLst/>
                        <a:defRPr/>
                      </a:pPr>
                      <a:r>
                        <a:rPr kumimoji="0" lang="zh-TW" altLang="en-US" sz="14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E2E58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sym typeface="Lato"/>
                        </a:rPr>
                        <a:t>章節</a:t>
                      </a:r>
                      <a:endParaRPr kumimoji="0" lang="en-US" altLang="zh-TW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2E58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Lato"/>
                        <a:sym typeface="Lat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0" indent="-31750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2E58"/>
                        </a:buClr>
                        <a:buSzPts val="1400"/>
                        <a:buFont typeface="Lato"/>
                        <a:buNone/>
                        <a:tabLst/>
                        <a:defRPr/>
                      </a:pPr>
                      <a:r>
                        <a:rPr kumimoji="0" lang="zh-TW" altLang="en-US" sz="14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1E2E58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sym typeface="Arial"/>
                        </a:rPr>
                        <a:t>與法政相關概念</a:t>
                      </a:r>
                      <a:endParaRPr kumimoji="0" lang="en-US" altLang="zh-TW" sz="1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1E2E58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Lato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217909"/>
                  </a:ext>
                </a:extLst>
              </a:tr>
              <a:tr h="35584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u="none" strike="noStrike" cap="non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Arial"/>
                        </a:rPr>
                        <a:t>地權政策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平均地權</a:t>
                      </a:r>
                      <a:endParaRPr lang="en-US" altLang="zh-TW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土地徵收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525719"/>
                  </a:ext>
                </a:extLst>
              </a:tr>
              <a:tr h="506883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地價政策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重新規定地價</a:t>
                      </a:r>
                      <a:endParaRPr lang="en-US" altLang="zh-TW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公告現值</a:t>
                      </a:r>
                      <a:endParaRPr lang="en-US" altLang="zh-TW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871082"/>
                  </a:ext>
                </a:extLst>
              </a:tr>
              <a:tr h="50688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Arial"/>
                        </a:rPr>
                        <a:t>地稅政策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u="none" strike="noStrike" cap="non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rial"/>
                        </a:rPr>
                        <a:t> </a:t>
                      </a: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Arial"/>
                        </a:rPr>
                        <a:t>土地增值稅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Arial"/>
                        </a:rPr>
                        <a:t> 地價稅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400" b="0" i="0" u="none" strike="noStrike" cap="non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Arial"/>
                          <a:sym typeface="Arial"/>
                        </a:rPr>
                        <a:t> 田賦</a:t>
                      </a:r>
                      <a:endParaRPr lang="en-US" altLang="zh-TW" sz="1400" b="0" i="0" u="none" strike="noStrike" cap="none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405066931"/>
                  </a:ext>
                </a:extLst>
              </a:tr>
              <a:tr h="355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u="none" strike="noStrike" cap="non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sym typeface="Arial"/>
                        </a:rPr>
                        <a:t>農地政策</a:t>
                      </a:r>
                      <a:endParaRPr lang="zh-TW" altLang="en-US" sz="1400" b="0" i="0" u="none" strike="noStrike" cap="none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農地農用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5036629"/>
                  </a:ext>
                </a:extLst>
              </a:tr>
              <a:tr h="355846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市地政策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區段徵收</a:t>
                      </a:r>
                      <a:endParaRPr lang="en-US" altLang="zh-TW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市地重劃</a:t>
                      </a:r>
                      <a:endParaRPr lang="en-US" altLang="zh-TW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都市更新</a:t>
                      </a:r>
                      <a:endParaRPr lang="en-US" altLang="zh-TW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531288"/>
                  </a:ext>
                </a:extLst>
              </a:tr>
              <a:tr h="3319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+mn-ea"/>
                          <a:ea typeface="+mn-ea"/>
                        </a:rPr>
                        <a:t>國土政策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+mn-ea"/>
                          <a:ea typeface="+mn-ea"/>
                        </a:rPr>
                        <a:t>國土計畫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11058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9FF76E8C-64DA-4613-AA49-8D3087FCD86A}"/>
              </a:ext>
            </a:extLst>
          </p:cNvPr>
          <p:cNvSpPr txBox="1"/>
          <p:nvPr/>
        </p:nvSpPr>
        <p:spPr>
          <a:xfrm>
            <a:off x="150920" y="672655"/>
            <a:ext cx="5160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翻閱土地政策：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+mn-ea"/>
                <a:ea typeface="+mn-ea"/>
              </a:rPr>
              <a:t>了解現行的土地政策、立法背景、立法目的、面臨哪些問題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+mn-ea"/>
                <a:ea typeface="+mn-ea"/>
              </a:rPr>
              <a:t>土地政策是地政高普考的科目，準備研究所推甄跟考試，學長姐會念這本。</a:t>
            </a:r>
            <a:endParaRPr lang="en-US" altLang="zh-TW" sz="2000" dirty="0"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2000" dirty="0">
                <a:latin typeface="+mn-ea"/>
                <a:ea typeface="+mn-ea"/>
              </a:rPr>
              <a:t>對於右表的概念有興趣，可以修修看法政組</a:t>
            </a:r>
            <a:endParaRPr lang="en-US" altLang="zh-TW" sz="2000" dirty="0">
              <a:latin typeface="+mn-ea"/>
              <a:ea typeface="+mn-ea"/>
            </a:endParaRPr>
          </a:p>
        </p:txBody>
      </p:sp>
      <p:sp>
        <p:nvSpPr>
          <p:cNvPr id="5" name="AutoShape 2" descr="土地政策- momo購物網">
            <a:extLst>
              <a:ext uri="{FF2B5EF4-FFF2-40B4-BE49-F238E27FC236}">
                <a16:creationId xmlns:a16="http://schemas.microsoft.com/office/drawing/2014/main" id="{1835E239-DA0A-4544-8163-F0B0B2D16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9112EE2-2284-46D6-BF39-74158CC7D2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4343" y="2724150"/>
            <a:ext cx="2594066" cy="2594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0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6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建議</a:t>
            </a:r>
          </a:p>
        </p:txBody>
      </p:sp>
      <p:sp>
        <p:nvSpPr>
          <p:cNvPr id="1615" name="Google Shape;1615;p36"/>
          <p:cNvSpPr/>
          <p:nvPr/>
        </p:nvSpPr>
        <p:spPr>
          <a:xfrm>
            <a:off x="7521389" y="1464825"/>
            <a:ext cx="145421" cy="125196"/>
          </a:xfrm>
          <a:custGeom>
            <a:avLst/>
            <a:gdLst/>
            <a:ahLst/>
            <a:cxnLst/>
            <a:rect l="l" t="t" r="r" b="b"/>
            <a:pathLst>
              <a:path w="1021" h="879" extrusionOk="0">
                <a:moveTo>
                  <a:pt x="586" y="95"/>
                </a:moveTo>
                <a:cubicBezTo>
                  <a:pt x="774" y="95"/>
                  <a:pt x="934" y="250"/>
                  <a:pt x="934" y="439"/>
                </a:cubicBezTo>
                <a:cubicBezTo>
                  <a:pt x="934" y="648"/>
                  <a:pt x="761" y="787"/>
                  <a:pt x="581" y="787"/>
                </a:cubicBezTo>
                <a:cubicBezTo>
                  <a:pt x="496" y="787"/>
                  <a:pt x="409" y="756"/>
                  <a:pt x="339" y="685"/>
                </a:cubicBezTo>
                <a:cubicBezTo>
                  <a:pt x="121" y="468"/>
                  <a:pt x="276" y="95"/>
                  <a:pt x="586" y="95"/>
                </a:cubicBezTo>
                <a:close/>
                <a:moveTo>
                  <a:pt x="580" y="1"/>
                </a:moveTo>
                <a:cubicBezTo>
                  <a:pt x="474" y="1"/>
                  <a:pt x="365" y="40"/>
                  <a:pt x="276" y="129"/>
                </a:cubicBezTo>
                <a:cubicBezTo>
                  <a:pt x="0" y="405"/>
                  <a:pt x="194" y="879"/>
                  <a:pt x="586" y="879"/>
                </a:cubicBezTo>
                <a:cubicBezTo>
                  <a:pt x="827" y="879"/>
                  <a:pt x="1021" y="680"/>
                  <a:pt x="1021" y="439"/>
                </a:cubicBezTo>
                <a:cubicBezTo>
                  <a:pt x="1021" y="176"/>
                  <a:pt x="805" y="1"/>
                  <a:pt x="580" y="1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6"/>
          <p:cNvSpPr/>
          <p:nvPr/>
        </p:nvSpPr>
        <p:spPr>
          <a:xfrm>
            <a:off x="1006791" y="3948138"/>
            <a:ext cx="136590" cy="117077"/>
          </a:xfrm>
          <a:custGeom>
            <a:avLst/>
            <a:gdLst/>
            <a:ahLst/>
            <a:cxnLst/>
            <a:rect l="l" t="t" r="r" b="b"/>
            <a:pathLst>
              <a:path w="959" h="822" extrusionOk="0">
                <a:moveTo>
                  <a:pt x="547" y="96"/>
                </a:moveTo>
                <a:cubicBezTo>
                  <a:pt x="721" y="96"/>
                  <a:pt x="867" y="236"/>
                  <a:pt x="867" y="410"/>
                </a:cubicBezTo>
                <a:cubicBezTo>
                  <a:pt x="867" y="603"/>
                  <a:pt x="709" y="730"/>
                  <a:pt x="546" y="730"/>
                </a:cubicBezTo>
                <a:cubicBezTo>
                  <a:pt x="468" y="730"/>
                  <a:pt x="389" y="701"/>
                  <a:pt x="325" y="637"/>
                </a:cubicBezTo>
                <a:cubicBezTo>
                  <a:pt x="126" y="434"/>
                  <a:pt x="267" y="96"/>
                  <a:pt x="547" y="96"/>
                </a:cubicBezTo>
                <a:close/>
                <a:moveTo>
                  <a:pt x="546" y="0"/>
                </a:moveTo>
                <a:cubicBezTo>
                  <a:pt x="446" y="0"/>
                  <a:pt x="344" y="37"/>
                  <a:pt x="262" y="120"/>
                </a:cubicBezTo>
                <a:cubicBezTo>
                  <a:pt x="1" y="381"/>
                  <a:pt x="185" y="821"/>
                  <a:pt x="547" y="821"/>
                </a:cubicBezTo>
                <a:cubicBezTo>
                  <a:pt x="775" y="816"/>
                  <a:pt x="958" y="637"/>
                  <a:pt x="958" y="410"/>
                </a:cubicBezTo>
                <a:cubicBezTo>
                  <a:pt x="958" y="164"/>
                  <a:pt x="756" y="0"/>
                  <a:pt x="546" y="0"/>
                </a:cubicBezTo>
                <a:close/>
              </a:path>
            </a:pathLst>
          </a:custGeom>
          <a:solidFill>
            <a:srgbClr val="C78A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6"/>
          <p:cNvSpPr/>
          <p:nvPr/>
        </p:nvSpPr>
        <p:spPr>
          <a:xfrm>
            <a:off x="1037416" y="3657354"/>
            <a:ext cx="75351" cy="73402"/>
          </a:xfrm>
          <a:custGeom>
            <a:avLst/>
            <a:gdLst/>
            <a:ahLst/>
            <a:cxnLst/>
            <a:rect l="l" t="t" r="r" b="b"/>
            <a:pathLst>
              <a:path w="930" h="906" extrusionOk="0">
                <a:moveTo>
                  <a:pt x="465" y="1"/>
                </a:moveTo>
                <a:cubicBezTo>
                  <a:pt x="228" y="1"/>
                  <a:pt x="1" y="209"/>
                  <a:pt x="11" y="451"/>
                </a:cubicBezTo>
                <a:cubicBezTo>
                  <a:pt x="15" y="702"/>
                  <a:pt x="219" y="901"/>
                  <a:pt x="465" y="906"/>
                </a:cubicBezTo>
                <a:cubicBezTo>
                  <a:pt x="702" y="906"/>
                  <a:pt x="930" y="698"/>
                  <a:pt x="920" y="451"/>
                </a:cubicBezTo>
                <a:cubicBezTo>
                  <a:pt x="915" y="204"/>
                  <a:pt x="712" y="1"/>
                  <a:pt x="465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6"/>
          <p:cNvSpPr/>
          <p:nvPr/>
        </p:nvSpPr>
        <p:spPr>
          <a:xfrm>
            <a:off x="8047452" y="1422923"/>
            <a:ext cx="100698" cy="86882"/>
          </a:xfrm>
          <a:custGeom>
            <a:avLst/>
            <a:gdLst/>
            <a:ahLst/>
            <a:cxnLst/>
            <a:rect l="l" t="t" r="r" b="b"/>
            <a:pathLst>
              <a:path w="707" h="610" extrusionOk="0">
                <a:moveTo>
                  <a:pt x="306" y="1"/>
                </a:moveTo>
                <a:cubicBezTo>
                  <a:pt x="150" y="1"/>
                  <a:pt x="1" y="122"/>
                  <a:pt x="1" y="305"/>
                </a:cubicBezTo>
                <a:cubicBezTo>
                  <a:pt x="5" y="469"/>
                  <a:pt x="141" y="605"/>
                  <a:pt x="305" y="609"/>
                </a:cubicBezTo>
                <a:cubicBezTo>
                  <a:pt x="576" y="609"/>
                  <a:pt x="707" y="281"/>
                  <a:pt x="518" y="92"/>
                </a:cubicBezTo>
                <a:cubicBezTo>
                  <a:pt x="457" y="29"/>
                  <a:pt x="381" y="1"/>
                  <a:pt x="306" y="1"/>
                </a:cubicBezTo>
                <a:close/>
              </a:path>
            </a:pathLst>
          </a:custGeom>
          <a:solidFill>
            <a:srgbClr val="6880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6"/>
          <p:cNvSpPr/>
          <p:nvPr/>
        </p:nvSpPr>
        <p:spPr>
          <a:xfrm>
            <a:off x="8027445" y="1735929"/>
            <a:ext cx="140721" cy="146845"/>
          </a:xfrm>
          <a:custGeom>
            <a:avLst/>
            <a:gdLst/>
            <a:ahLst/>
            <a:cxnLst/>
            <a:rect l="l" t="t" r="r" b="b"/>
            <a:pathLst>
              <a:path w="988" h="1031" extrusionOk="0">
                <a:moveTo>
                  <a:pt x="484" y="0"/>
                </a:moveTo>
                <a:lnTo>
                  <a:pt x="357" y="367"/>
                </a:lnTo>
                <a:lnTo>
                  <a:pt x="357" y="367"/>
                </a:lnTo>
                <a:lnTo>
                  <a:pt x="0" y="363"/>
                </a:lnTo>
                <a:lnTo>
                  <a:pt x="0" y="363"/>
                </a:lnTo>
                <a:cubicBezTo>
                  <a:pt x="0" y="363"/>
                  <a:pt x="123" y="462"/>
                  <a:pt x="280" y="589"/>
                </a:cubicBezTo>
                <a:lnTo>
                  <a:pt x="280" y="589"/>
                </a:lnTo>
                <a:lnTo>
                  <a:pt x="136" y="1006"/>
                </a:lnTo>
                <a:lnTo>
                  <a:pt x="136" y="1006"/>
                </a:lnTo>
                <a:lnTo>
                  <a:pt x="482" y="749"/>
                </a:lnTo>
                <a:lnTo>
                  <a:pt x="482" y="749"/>
                </a:lnTo>
                <a:cubicBezTo>
                  <a:pt x="611" y="851"/>
                  <a:pt x="740" y="953"/>
                  <a:pt x="835" y="1024"/>
                </a:cubicBezTo>
                <a:lnTo>
                  <a:pt x="835" y="1024"/>
                </a:lnTo>
                <a:lnTo>
                  <a:pt x="688" y="595"/>
                </a:lnTo>
                <a:lnTo>
                  <a:pt x="688" y="595"/>
                </a:lnTo>
                <a:lnTo>
                  <a:pt x="987" y="373"/>
                </a:lnTo>
                <a:lnTo>
                  <a:pt x="611" y="369"/>
                </a:lnTo>
                <a:lnTo>
                  <a:pt x="611" y="369"/>
                </a:lnTo>
                <a:lnTo>
                  <a:pt x="484" y="0"/>
                </a:lnTo>
                <a:close/>
                <a:moveTo>
                  <a:pt x="835" y="1024"/>
                </a:moveTo>
                <a:lnTo>
                  <a:pt x="837" y="1031"/>
                </a:lnTo>
                <a:lnTo>
                  <a:pt x="837" y="1026"/>
                </a:lnTo>
                <a:cubicBezTo>
                  <a:pt x="837" y="1025"/>
                  <a:pt x="836" y="1025"/>
                  <a:pt x="835" y="1024"/>
                </a:cubicBez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6"/>
          <p:cNvSpPr/>
          <p:nvPr/>
        </p:nvSpPr>
        <p:spPr>
          <a:xfrm>
            <a:off x="646246" y="3684033"/>
            <a:ext cx="165504" cy="172340"/>
          </a:xfrm>
          <a:custGeom>
            <a:avLst/>
            <a:gdLst/>
            <a:ahLst/>
            <a:cxnLst/>
            <a:rect l="l" t="t" r="r" b="b"/>
            <a:pathLst>
              <a:path w="1162" h="1210" extrusionOk="0">
                <a:moveTo>
                  <a:pt x="595" y="1"/>
                </a:moveTo>
                <a:lnTo>
                  <a:pt x="449" y="432"/>
                </a:lnTo>
                <a:lnTo>
                  <a:pt x="449" y="432"/>
                </a:lnTo>
                <a:lnTo>
                  <a:pt x="0" y="436"/>
                </a:lnTo>
                <a:lnTo>
                  <a:pt x="357" y="702"/>
                </a:lnTo>
                <a:lnTo>
                  <a:pt x="357" y="702"/>
                </a:lnTo>
                <a:lnTo>
                  <a:pt x="184" y="1210"/>
                </a:lnTo>
                <a:cubicBezTo>
                  <a:pt x="294" y="1125"/>
                  <a:pt x="447" y="1004"/>
                  <a:pt x="599" y="882"/>
                </a:cubicBezTo>
                <a:lnTo>
                  <a:pt x="599" y="882"/>
                </a:lnTo>
                <a:lnTo>
                  <a:pt x="1006" y="1186"/>
                </a:lnTo>
                <a:lnTo>
                  <a:pt x="835" y="691"/>
                </a:lnTo>
                <a:lnTo>
                  <a:pt x="835" y="691"/>
                </a:lnTo>
                <a:cubicBezTo>
                  <a:pt x="1019" y="543"/>
                  <a:pt x="1161" y="426"/>
                  <a:pt x="1161" y="426"/>
                </a:cubicBezTo>
                <a:lnTo>
                  <a:pt x="1161" y="426"/>
                </a:lnTo>
                <a:lnTo>
                  <a:pt x="744" y="430"/>
                </a:lnTo>
                <a:lnTo>
                  <a:pt x="744" y="430"/>
                </a:lnTo>
                <a:lnTo>
                  <a:pt x="595" y="1"/>
                </a:lnTo>
                <a:close/>
              </a:path>
            </a:pathLst>
          </a:custGeom>
          <a:solidFill>
            <a:srgbClr val="F4C7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F725D5C-8310-4A4D-9215-926710603D63}"/>
              </a:ext>
            </a:extLst>
          </p:cNvPr>
          <p:cNvSpPr txBox="1"/>
          <p:nvPr/>
        </p:nvSpPr>
        <p:spPr>
          <a:xfrm>
            <a:off x="1305830" y="1158802"/>
            <a:ext cx="730344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000" b="1" dirty="0">
                <a:latin typeface="+mn-ea"/>
                <a:ea typeface="+mn-ea"/>
              </a:rPr>
              <a:t>地政士報名 </a:t>
            </a:r>
            <a:r>
              <a:rPr lang="en-US" altLang="zh-TW" sz="2000" b="1" dirty="0">
                <a:latin typeface="+mn-ea"/>
                <a:ea typeface="+mn-ea"/>
              </a:rPr>
              <a:t>Right now</a:t>
            </a:r>
            <a:r>
              <a:rPr lang="zh-TW" altLang="en-US" sz="2000" b="1" dirty="0">
                <a:latin typeface="+mn-ea"/>
                <a:ea typeface="+mn-ea"/>
              </a:rPr>
              <a:t>！</a:t>
            </a:r>
            <a:endParaRPr lang="en-US" altLang="zh-TW" sz="2000" b="1" dirty="0">
              <a:latin typeface="+mn-ea"/>
              <a:ea typeface="+mn-ea"/>
            </a:endParaRPr>
          </a:p>
          <a:p>
            <a:pPr algn="l">
              <a:spcBef>
                <a:spcPts val="600"/>
              </a:spcBef>
            </a:pPr>
            <a:r>
              <a:rPr lang="zh-TW" altLang="en-US" sz="1400" b="1" dirty="0">
                <a:latin typeface="+mn-ea"/>
                <a:ea typeface="+mn-ea"/>
              </a:rPr>
              <a:t>大二報名可以大二、大三、大四考三次</a:t>
            </a:r>
            <a:endParaRPr lang="en-US" altLang="zh-TW" sz="1400" b="1" dirty="0">
              <a:latin typeface="+mn-ea"/>
              <a:ea typeface="+mn-ea"/>
            </a:endParaRPr>
          </a:p>
          <a:p>
            <a:pPr algn="l"/>
            <a:endParaRPr lang="en-US" altLang="zh-TW" sz="1400" b="1" dirty="0">
              <a:latin typeface="+mn-ea"/>
              <a:ea typeface="+mn-ea"/>
            </a:endParaRPr>
          </a:p>
          <a:p>
            <a:pPr algn="l"/>
            <a:endParaRPr lang="en-US" altLang="zh-TW" sz="1400" b="1" dirty="0">
              <a:latin typeface="+mn-ea"/>
              <a:ea typeface="+mn-ea"/>
            </a:endParaRPr>
          </a:p>
          <a:p>
            <a:r>
              <a:rPr lang="zh-TW" altLang="en-US" sz="2000" b="1" dirty="0">
                <a:latin typeface="+mn-ea"/>
                <a:ea typeface="+mn-ea"/>
              </a:rPr>
              <a:t>多關注地政相關的新聞</a:t>
            </a:r>
            <a:endParaRPr lang="en-US" altLang="zh-TW" sz="2000" b="1" dirty="0">
              <a:latin typeface="+mn-ea"/>
              <a:ea typeface="+mn-ea"/>
            </a:endParaRPr>
          </a:p>
          <a:p>
            <a:pPr algn="l">
              <a:spcBef>
                <a:spcPts val="600"/>
              </a:spcBef>
            </a:pPr>
            <a:r>
              <a:rPr lang="zh-TW" altLang="en-US" b="1" dirty="0">
                <a:latin typeface="+mn-ea"/>
                <a:ea typeface="+mn-ea"/>
              </a:rPr>
              <a:t>地政司新聞發布、環境資訊中心</a:t>
            </a:r>
            <a:r>
              <a:rPr lang="en-US" altLang="zh-TW" b="1" dirty="0">
                <a:latin typeface="+mn-ea"/>
                <a:ea typeface="+mn-ea"/>
              </a:rPr>
              <a:t>(</a:t>
            </a:r>
            <a:r>
              <a:rPr lang="zh-TW" altLang="en-US" b="1" dirty="0">
                <a:latin typeface="+mn-ea"/>
                <a:ea typeface="+mn-ea"/>
              </a:rPr>
              <a:t>國土計畫法相關</a:t>
            </a:r>
            <a:r>
              <a:rPr lang="en-US" altLang="zh-TW" b="1" dirty="0">
                <a:latin typeface="+mn-ea"/>
                <a:ea typeface="+mn-ea"/>
              </a:rPr>
              <a:t>)</a:t>
            </a:r>
            <a:r>
              <a:rPr lang="zh-TW" altLang="en-US" b="1" dirty="0">
                <a:latin typeface="+mn-ea"/>
                <a:ea typeface="+mn-ea"/>
              </a:rPr>
              <a:t>、月旦土地問題研究季刊、法院判決</a:t>
            </a:r>
            <a:endParaRPr lang="en-US" altLang="zh-TW" b="1" dirty="0">
              <a:latin typeface="+mn-ea"/>
              <a:ea typeface="+mn-ea"/>
            </a:endParaRPr>
          </a:p>
          <a:p>
            <a:pPr algn="l">
              <a:spcBef>
                <a:spcPts val="600"/>
              </a:spcBef>
            </a:pPr>
            <a:r>
              <a:rPr lang="zh-TW" altLang="en-US" b="1" dirty="0">
                <a:latin typeface="+mn-ea"/>
                <a:ea typeface="+mn-ea"/>
              </a:rPr>
              <a:t>每年政大、北大地政新出的論文。只要讀越多，能讀懂的會越來越多</a:t>
            </a:r>
            <a:endParaRPr lang="en-US" altLang="zh-TW" b="1" dirty="0">
              <a:latin typeface="+mn-ea"/>
              <a:ea typeface="+mn-ea"/>
            </a:endParaRPr>
          </a:p>
          <a:p>
            <a:pPr algn="l">
              <a:spcBef>
                <a:spcPts val="600"/>
              </a:spcBef>
            </a:pPr>
            <a:endParaRPr lang="en-US" altLang="zh-TW" b="1" dirty="0">
              <a:latin typeface="+mn-ea"/>
              <a:ea typeface="+mn-ea"/>
            </a:endParaRPr>
          </a:p>
          <a:p>
            <a:r>
              <a:rPr lang="zh-TW" altLang="en-US" sz="2000" b="1" dirty="0">
                <a:latin typeface="+mn-ea"/>
                <a:ea typeface="+mn-ea"/>
              </a:rPr>
              <a:t>翻閱土地政策</a:t>
            </a:r>
            <a:endParaRPr lang="en-US" altLang="zh-TW" sz="2000" b="1" dirty="0">
              <a:latin typeface="+mn-ea"/>
              <a:ea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1400" b="1" dirty="0">
                <a:latin typeface="+mn-ea"/>
                <a:ea typeface="+mn-ea"/>
              </a:rPr>
              <a:t>對法政組必修有基礎認知，更快跟上老師上課腳步</a:t>
            </a:r>
            <a:endParaRPr lang="en-US" altLang="zh-TW" sz="1400" b="1" dirty="0">
              <a:latin typeface="+mn-ea"/>
              <a:ea typeface="+mn-ea"/>
            </a:endParaRPr>
          </a:p>
          <a:p>
            <a:pPr algn="l"/>
            <a:endParaRPr lang="en-US" altLang="zh-TW" b="1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67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52"/>
          <p:cNvSpPr txBox="1">
            <a:spLocks noGrp="1"/>
          </p:cNvSpPr>
          <p:nvPr>
            <p:ph type="title"/>
          </p:nvPr>
        </p:nvSpPr>
        <p:spPr>
          <a:xfrm>
            <a:off x="5616000" y="247251"/>
            <a:ext cx="3528000" cy="9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源泉圓體 B" panose="020B0800000000000000" pitchFamily="34" charset="-120"/>
                <a:ea typeface="源泉圓體 B" panose="020B0800000000000000" pitchFamily="34" charset="-120"/>
              </a:rPr>
              <a:t>謝謝大家</a:t>
            </a:r>
            <a:endParaRPr dirty="0">
              <a:latin typeface="源泉圓體 B" panose="020B0800000000000000" pitchFamily="34" charset="-120"/>
              <a:ea typeface="源泉圓體 B" panose="020B0800000000000000" pitchFamily="34" charset="-120"/>
            </a:endParaRPr>
          </a:p>
        </p:txBody>
      </p:sp>
      <p:sp>
        <p:nvSpPr>
          <p:cNvPr id="2071" name="Google Shape;2071;p52"/>
          <p:cNvSpPr txBox="1">
            <a:spLocks noGrp="1"/>
          </p:cNvSpPr>
          <p:nvPr>
            <p:ph type="subTitle" idx="1"/>
          </p:nvPr>
        </p:nvSpPr>
        <p:spPr>
          <a:xfrm>
            <a:off x="1727507" y="247251"/>
            <a:ext cx="1871904" cy="711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reading876051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or</a:t>
            </a:r>
            <a:r>
              <a:rPr lang="zh-TW" altLang="en-US" sz="1600" dirty="0"/>
              <a:t>打「北大不動」</a:t>
            </a:r>
            <a:endParaRPr sz="1600" dirty="0"/>
          </a:p>
        </p:txBody>
      </p:sp>
      <p:grpSp>
        <p:nvGrpSpPr>
          <p:cNvPr id="4" name="Google Shape;2086;p53">
            <a:extLst>
              <a:ext uri="{FF2B5EF4-FFF2-40B4-BE49-F238E27FC236}">
                <a16:creationId xmlns:a16="http://schemas.microsoft.com/office/drawing/2014/main" id="{6E335CA4-4794-4AF9-B578-F55EC47B0BCC}"/>
              </a:ext>
            </a:extLst>
          </p:cNvPr>
          <p:cNvGrpSpPr/>
          <p:nvPr/>
        </p:nvGrpSpPr>
        <p:grpSpPr>
          <a:xfrm>
            <a:off x="1434917" y="339464"/>
            <a:ext cx="292590" cy="292606"/>
            <a:chOff x="864491" y="1723250"/>
            <a:chExt cx="397866" cy="397887"/>
          </a:xfrm>
        </p:grpSpPr>
        <p:sp>
          <p:nvSpPr>
            <p:cNvPr id="5" name="Google Shape;2087;p53">
              <a:extLst>
                <a:ext uri="{FF2B5EF4-FFF2-40B4-BE49-F238E27FC236}">
                  <a16:creationId xmlns:a16="http://schemas.microsoft.com/office/drawing/2014/main" id="{3221F798-41F1-4457-A893-3E86DDE58108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" name="Google Shape;2088;p53">
              <a:extLst>
                <a:ext uri="{FF2B5EF4-FFF2-40B4-BE49-F238E27FC236}">
                  <a16:creationId xmlns:a16="http://schemas.microsoft.com/office/drawing/2014/main" id="{429DAB32-B952-4BBD-9C42-6E8CD71774DE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" name="Google Shape;2089;p53">
              <a:extLst>
                <a:ext uri="{FF2B5EF4-FFF2-40B4-BE49-F238E27FC236}">
                  <a16:creationId xmlns:a16="http://schemas.microsoft.com/office/drawing/2014/main" id="{9127805C-1EA8-4C24-BCBE-1781489CBD2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CF7D27D9-FDEA-41A2-829A-0300CD1AB4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182"/>
          <a:stretch/>
        </p:blipFill>
        <p:spPr>
          <a:xfrm>
            <a:off x="1412916" y="868421"/>
            <a:ext cx="3891802" cy="2140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5664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French Literature by Slidesgo">
  <a:themeElements>
    <a:clrScheme name="Simple Light">
      <a:dk1>
        <a:srgbClr val="1E2E58"/>
      </a:dk1>
      <a:lt1>
        <a:srgbClr val="FFF5F1"/>
      </a:lt1>
      <a:dk2>
        <a:srgbClr val="1E2E58"/>
      </a:dk2>
      <a:lt2>
        <a:srgbClr val="FCEAE7"/>
      </a:lt2>
      <a:accent1>
        <a:srgbClr val="AFC7E7"/>
      </a:accent1>
      <a:accent2>
        <a:srgbClr val="6880BE"/>
      </a:accent2>
      <a:accent3>
        <a:srgbClr val="24386F"/>
      </a:accent3>
      <a:accent4>
        <a:srgbClr val="EB9A9E"/>
      </a:accent4>
      <a:accent5>
        <a:srgbClr val="A44358"/>
      </a:accent5>
      <a:accent6>
        <a:srgbClr val="AFC7E7"/>
      </a:accent6>
      <a:hlink>
        <a:srgbClr val="1E2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811</Words>
  <Application>Microsoft Office PowerPoint</Application>
  <PresentationFormat>如螢幕大小 (16:9)</PresentationFormat>
  <Paragraphs>103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Playfair Display SemiBold</vt:lpstr>
      <vt:lpstr>新細明體</vt:lpstr>
      <vt:lpstr>源泉圓體 B</vt:lpstr>
      <vt:lpstr>Arial</vt:lpstr>
      <vt:lpstr>Playfair Display ExtraBold</vt:lpstr>
      <vt:lpstr>Lato</vt:lpstr>
      <vt:lpstr>French Literature by Slidesgo</vt:lpstr>
      <vt:lpstr>法政組分享</vt:lpstr>
      <vt:lpstr>我為什麼選法政組</vt:lpstr>
      <vt:lpstr>群組修課狀況(全系必修除外)</vt:lpstr>
      <vt:lpstr>法政組修課感受</vt:lpstr>
      <vt:lpstr>聽完剛剛的，還是不確定是否要選法政</vt:lpstr>
      <vt:lpstr>建議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Literature</dc:title>
  <dc:creator>劉映彤</dc:creator>
  <cp:lastModifiedBy>映彤 劉</cp:lastModifiedBy>
  <cp:revision>20</cp:revision>
  <dcterms:modified xsi:type="dcterms:W3CDTF">2022-12-12T00:10:34Z</dcterms:modified>
</cp:coreProperties>
</file>