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088" r:id="rId2"/>
    <p:sldId id="2092" r:id="rId3"/>
    <p:sldId id="2089" r:id="rId4"/>
    <p:sldId id="2091" r:id="rId5"/>
    <p:sldId id="2093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71889A"/>
    <a:srgbClr val="385F7C"/>
    <a:srgbClr val="F5F6F1"/>
    <a:srgbClr val="BABB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49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7DEC29-FF21-4B56-B773-9D4D3262138D}" type="datetimeFigureOut">
              <a:rPr lang="ko-KR" altLang="en-US" smtClean="0"/>
              <a:t>2025-11-29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E0E2B-DA4A-40E3-AA59-BACD47A147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514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https://noonnu.cc/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685C8-D900-4E3F-ABCF-6430C28DE354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11000402020202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11000402020202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276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1586BD-0F56-465E-90DD-4F7EB5C22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62D75AF-8D7E-477A-B06A-773B54B18A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22D08B3-A9A6-4CA5-94A5-60BE4193B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2025-11-29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25B2C64-F6D0-4564-A934-9F517F7C4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3881C62-2657-4643-9CC9-89D68799A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523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98AADC-F389-4BCD-9E52-49B7E6490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1A3D60F-143D-47A7-90DD-8D2052D74E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D2913F-34A8-4E19-BE54-298D842C8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2025-11-29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86ADB15-0821-4678-8A84-0615C9618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E5E1647-A311-42C8-900F-03252A535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427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42E21EA-AC61-43C5-AA22-71763E049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ED08377-D434-4883-933D-05403373BC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6BEFAE-52A5-4771-A24E-66D37EDBF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2025-11-29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7F5FDAD-E360-45AB-9254-5D5A1437A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879758A-1063-49CC-A47B-5A24925A9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284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9BCD5E-CF2F-45CD-A1C5-FACE037AE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6340CAA-7987-4F30-B10A-034CDBA23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8DEE94-B9EB-437B-B87B-4D6343955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2025-11-29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C7A974-A07A-49C2-B147-F6EC85053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4EDD24-940C-445F-B974-623173FA1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943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55FC26-2554-4ACE-AD62-BF4C0D150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5F7A203-776E-48E1-8F52-E0C061723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22283AA-0163-40C4-BD15-4B5D9779A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2025-11-29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A8905D-720A-4884-BF88-251296BD5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91F5B7E-479B-4C2C-9C2F-FC3D3BAF2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2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78C707-FFC8-4A24-BA23-EF9EC4467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2160DF4-3AB1-42B3-8971-B823E5CB2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B6BFC4C-B0FA-4F91-8D27-3D1AF4C2C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2FAC31B-12B8-44B6-A9E9-8F967BCFB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2025-11-29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FFAD4C5-4E96-46C0-9033-3CF48A722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8F5A243-79AB-498E-9F6B-C0EA9EA19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05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839153-E8CD-49CF-A352-CE2C89DD0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9D2D86D-B04B-4F6E-8B70-CEEE8EE74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ADF040F-70C5-4670-BDE4-017C92D5B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02EE54B-8A53-409D-B09E-64BD2F952B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2B72209-6EC7-4418-A78D-417AB466F5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F99256C-B33C-4980-B58A-185F1B508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2025-11-29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0D41821-F2CE-4C29-8132-70323EDD6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8C219DB-B597-4742-98CD-2CAE4BE50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712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6D106D-5995-4C96-A34B-80776AE9E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FF2DA30-6E46-4781-A24E-22BEFDC93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2025-11-29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6E6DFE5-8E83-400E-805F-69D1FE731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DD16593-628A-472D-A9C3-C41BD8886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411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9B1C4D2-3722-4C1D-B0E4-3ABC0DA4C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2025-11-29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3A393B7-AE11-4029-9D65-0BDEFB02D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B9F3B94-79EC-477D-B625-FF12E870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66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D40AC1-6795-4CA4-8863-90C130E9F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AA3D37-5CDD-4F3C-8395-110B38116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E09C48F-85AB-4E64-BEFA-3A18C6A9F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C7D03F-6B67-4E51-B669-6A0E67E1E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2025-11-29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85481C9-7778-4E3B-A752-9007B5C85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0C20EB4-E727-4E37-91E3-2D601E7FF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39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0C0D57-3EBF-4D7D-9103-029D562A3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925C662-F8E6-4896-9E6B-19D16B2099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ED9F6B-4286-432D-A5CB-100E7F7765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BAD39F7-71D8-4D10-B6E7-04E0D95EB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2025-11-29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43C73A8-E25B-4949-B956-80A5EC260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77CE8D1-E11F-4E87-B585-E1E5C946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90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718C337-9B27-40D3-A9B2-4005EE7EA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69189F-28A1-4057-8CE9-3B76810BF9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F256D8-7BB6-49E2-954E-EF9E05DBF8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BE8F7-8EF6-4880-9F1A-6D10965A868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2025-11-29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B38B22D-A8A6-4CDF-89EF-E670765EC8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EBBC4C3-52FC-436A-A3AE-F6A5F52B6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3BBB8-EBE5-4A2B-AB70-89540E1C96C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78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9308B5-55CB-428B-DBCA-782394083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1B50845F-1110-9B07-6222-C791A23EDD39}"/>
              </a:ext>
            </a:extLst>
          </p:cNvPr>
          <p:cNvSpPr/>
          <p:nvPr/>
        </p:nvSpPr>
        <p:spPr>
          <a:xfrm>
            <a:off x="2614655" y="2431914"/>
            <a:ext cx="6962689" cy="1487637"/>
          </a:xfrm>
          <a:prstGeom prst="roundRect">
            <a:avLst>
              <a:gd name="adj" fmla="val 11698"/>
            </a:avLst>
          </a:prstGeom>
          <a:solidFill>
            <a:schemeClr val="bg1"/>
          </a:solidFill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dist="76200" dir="2700000" algn="tl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0">
              <a:tabLst>
                <a:tab pos="2603500" algn="l"/>
              </a:tabLst>
              <a:defRPr/>
            </a:pPr>
            <a:r>
              <a:rPr lang="zh-TW" altLang="en-US" sz="3600" b="1" kern="0" dirty="0">
                <a:ln w="9525">
                  <a:noFill/>
                </a:ln>
                <a:solidFill>
                  <a:srgbClr val="1B2342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測量與空間資訊組</a:t>
            </a:r>
            <a:endParaRPr lang="en-US" altLang="zh-TW" sz="3600" b="1" kern="0" dirty="0">
              <a:ln w="9525">
                <a:noFill/>
              </a:ln>
              <a:solidFill>
                <a:srgbClr val="1B2342"/>
              </a:solidFill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  <a:p>
            <a:pPr lvl="0" algn="ctr" latinLnBrk="0">
              <a:tabLst>
                <a:tab pos="2603500" algn="l"/>
              </a:tabLst>
              <a:defRPr/>
            </a:pPr>
            <a:r>
              <a:rPr lang="zh-TW" altLang="en-US" sz="3600" b="1" kern="0" dirty="0">
                <a:ln w="9525">
                  <a:noFill/>
                </a:ln>
                <a:solidFill>
                  <a:srgbClr val="1B2342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rPr>
              <a:t>⼼得分享</a:t>
            </a:r>
            <a:endParaRPr kumimoji="0" lang="en-US" altLang="ko-KR" sz="3600" b="1" u="none" strike="noStrike" kern="0" cap="none" spc="0" normalizeH="0" baseline="0" noProof="0" dirty="0">
              <a:ln w="9525">
                <a:noFill/>
              </a:ln>
              <a:solidFill>
                <a:srgbClr val="1B2342"/>
              </a:solidFill>
              <a:effectLst/>
              <a:uLnTx/>
              <a:uFillTx/>
              <a:latin typeface="Tmon몬소리 Black" panose="02000A03000000000000" pitchFamily="2" charset="-127"/>
              <a:ea typeface="Tmon몬소리 Black" panose="02000A03000000000000" pitchFamily="2" charset="-127"/>
              <a:cs typeface="+mn-cs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2A6FFFB9-402A-7536-1582-12B30281CF17}"/>
              </a:ext>
            </a:extLst>
          </p:cNvPr>
          <p:cNvGrpSpPr/>
          <p:nvPr/>
        </p:nvGrpSpPr>
        <p:grpSpPr>
          <a:xfrm>
            <a:off x="2614656" y="2721112"/>
            <a:ext cx="1147324" cy="1198440"/>
            <a:chOff x="0" y="4239856"/>
            <a:chExt cx="2618144" cy="2618144"/>
          </a:xfrm>
        </p:grpSpPr>
        <p:sp>
          <p:nvSpPr>
            <p:cNvPr id="25" name="대각선 줄무늬 24">
              <a:extLst>
                <a:ext uri="{FF2B5EF4-FFF2-40B4-BE49-F238E27FC236}">
                  <a16:creationId xmlns:a16="http://schemas.microsoft.com/office/drawing/2014/main" id="{51755661-00EB-DEAE-525B-C19A149A40CA}"/>
                </a:ext>
              </a:extLst>
            </p:cNvPr>
            <p:cNvSpPr/>
            <p:nvPr/>
          </p:nvSpPr>
          <p:spPr>
            <a:xfrm flipV="1">
              <a:off x="0" y="6147772"/>
              <a:ext cx="704850" cy="704850"/>
            </a:xfrm>
            <a:prstGeom prst="diagStripe">
              <a:avLst>
                <a:gd name="adj" fmla="val 79288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6" name="대각선 줄무늬 25">
              <a:extLst>
                <a:ext uri="{FF2B5EF4-FFF2-40B4-BE49-F238E27FC236}">
                  <a16:creationId xmlns:a16="http://schemas.microsoft.com/office/drawing/2014/main" id="{FB3077A8-2669-6BBD-30F0-AD0327EBEBF4}"/>
                </a:ext>
              </a:extLst>
            </p:cNvPr>
            <p:cNvSpPr/>
            <p:nvPr/>
          </p:nvSpPr>
          <p:spPr>
            <a:xfrm flipV="1">
              <a:off x="0" y="5548928"/>
              <a:ext cx="1309072" cy="1309072"/>
            </a:xfrm>
            <a:prstGeom prst="diagStripe">
              <a:avLst>
                <a:gd name="adj" fmla="val 89492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7" name="대각선 줄무늬 26">
              <a:extLst>
                <a:ext uri="{FF2B5EF4-FFF2-40B4-BE49-F238E27FC236}">
                  <a16:creationId xmlns:a16="http://schemas.microsoft.com/office/drawing/2014/main" id="{78E04F48-04E1-6151-3F17-740194DE28FB}"/>
                </a:ext>
              </a:extLst>
            </p:cNvPr>
            <p:cNvSpPr/>
            <p:nvPr/>
          </p:nvSpPr>
          <p:spPr>
            <a:xfrm flipV="1">
              <a:off x="0" y="4950084"/>
              <a:ext cx="1902538" cy="1902538"/>
            </a:xfrm>
            <a:prstGeom prst="diagStripe">
              <a:avLst>
                <a:gd name="adj" fmla="val 92496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8" name="대각선 줄무늬 27">
              <a:extLst>
                <a:ext uri="{FF2B5EF4-FFF2-40B4-BE49-F238E27FC236}">
                  <a16:creationId xmlns:a16="http://schemas.microsoft.com/office/drawing/2014/main" id="{210D3AB5-7ED0-9BEC-CB3A-95D0E6880DEB}"/>
                </a:ext>
              </a:extLst>
            </p:cNvPr>
            <p:cNvSpPr/>
            <p:nvPr/>
          </p:nvSpPr>
          <p:spPr>
            <a:xfrm flipV="1">
              <a:off x="0" y="4239856"/>
              <a:ext cx="2618144" cy="2618144"/>
            </a:xfrm>
            <a:prstGeom prst="diagStripe">
              <a:avLst>
                <a:gd name="adj" fmla="val 9395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" name="文字方塊 1">
            <a:extLst>
              <a:ext uri="{FF2B5EF4-FFF2-40B4-BE49-F238E27FC236}">
                <a16:creationId xmlns:a16="http://schemas.microsoft.com/office/drawing/2014/main" id="{8B6BF404-DBE1-12BF-3C2E-B017A360C633}"/>
              </a:ext>
            </a:extLst>
          </p:cNvPr>
          <p:cNvSpPr txBox="1"/>
          <p:nvPr/>
        </p:nvSpPr>
        <p:spPr>
          <a:xfrm>
            <a:off x="5003392" y="4250987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不動</a:t>
            </a:r>
            <a:r>
              <a:rPr lang="en-US" altLang="zh-TW" sz="2400" b="1" kern="0" dirty="0" err="1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4B</a:t>
            </a: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 丁玉盈</a:t>
            </a:r>
          </a:p>
        </p:txBody>
      </p:sp>
      <p:pic>
        <p:nvPicPr>
          <p:cNvPr id="3" name="圖形 2" descr="地球: 美洲 以實心填滿">
            <a:extLst>
              <a:ext uri="{FF2B5EF4-FFF2-40B4-BE49-F238E27FC236}">
                <a16:creationId xmlns:a16="http://schemas.microsoft.com/office/drawing/2014/main" id="{7CC73A46-B2A7-8F09-5720-6053B9950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05745" y="27211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71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EF7ED7-5D3D-5312-FE21-A203952BF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3B61AA37-2AA4-3E64-1ED1-7AFB9C83297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170216"/>
            <a:ext cx="12039600" cy="6687784"/>
            <a:chOff x="0" y="170216"/>
            <a:chExt cx="12039600" cy="6687784"/>
          </a:xfrm>
        </p:grpSpPr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07C9D181-6A31-0B7E-7C30-BE47FBCAC44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0" y="4239856"/>
              <a:ext cx="2618144" cy="2618144"/>
              <a:chOff x="0" y="4239856"/>
              <a:chExt cx="2618144" cy="2618144"/>
            </a:xfrm>
          </p:grpSpPr>
          <p:sp>
            <p:nvSpPr>
              <p:cNvPr id="6" name="대각선 줄무늬 5">
                <a:extLst>
                  <a:ext uri="{FF2B5EF4-FFF2-40B4-BE49-F238E27FC236}">
                    <a16:creationId xmlns:a16="http://schemas.microsoft.com/office/drawing/2014/main" id="{A930DDBD-CCEF-E5F2-FBB1-4BEF287CEB7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6147772"/>
                <a:ext cx="704850" cy="704850"/>
              </a:xfrm>
              <a:prstGeom prst="diagStripe">
                <a:avLst>
                  <a:gd name="adj" fmla="val 7928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" name="대각선 줄무늬 7">
                <a:extLst>
                  <a:ext uri="{FF2B5EF4-FFF2-40B4-BE49-F238E27FC236}">
                    <a16:creationId xmlns:a16="http://schemas.microsoft.com/office/drawing/2014/main" id="{B16AF9BD-34ED-1246-4D9F-0A7476D9641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5548928"/>
                <a:ext cx="1309072" cy="1309072"/>
              </a:xfrm>
              <a:prstGeom prst="diagStripe">
                <a:avLst>
                  <a:gd name="adj" fmla="val 8949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" name="대각선 줄무늬 9">
                <a:extLst>
                  <a:ext uri="{FF2B5EF4-FFF2-40B4-BE49-F238E27FC236}">
                    <a16:creationId xmlns:a16="http://schemas.microsoft.com/office/drawing/2014/main" id="{61597C63-EB1E-68D1-0582-8B1831D5D5F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4950084"/>
                <a:ext cx="1902538" cy="1902538"/>
              </a:xfrm>
              <a:prstGeom prst="diagStripe">
                <a:avLst>
                  <a:gd name="adj" fmla="val 9249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1" name="대각선 줄무늬 10">
                <a:extLst>
                  <a:ext uri="{FF2B5EF4-FFF2-40B4-BE49-F238E27FC236}">
                    <a16:creationId xmlns:a16="http://schemas.microsoft.com/office/drawing/2014/main" id="{B7BC038A-8774-2603-B880-2DD3D072284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4239856"/>
                <a:ext cx="2618144" cy="2618144"/>
              </a:xfrm>
              <a:prstGeom prst="diagStripe">
                <a:avLst>
                  <a:gd name="adj" fmla="val 93951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8" name="대각선 줄무늬 17">
                <a:extLst>
                  <a:ext uri="{FF2B5EF4-FFF2-40B4-BE49-F238E27FC236}">
                    <a16:creationId xmlns:a16="http://schemas.microsoft.com/office/drawing/2014/main" id="{4FA8005F-A6B1-0EA0-6E4C-BDD5DD5A465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6633544"/>
                <a:ext cx="224455" cy="224455"/>
              </a:xfrm>
              <a:prstGeom prst="diagStripe">
                <a:avLst>
                  <a:gd name="adj" fmla="val 51705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sp>
          <p:nvSpPr>
            <p:cNvPr id="12" name="사각형: 둥근 모서리 11">
              <a:extLst>
                <a:ext uri="{FF2B5EF4-FFF2-40B4-BE49-F238E27FC236}">
                  <a16:creationId xmlns:a16="http://schemas.microsoft.com/office/drawing/2014/main" id="{C41D368D-79A9-A91E-D511-12DE1B23276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2400" y="170216"/>
              <a:ext cx="11887200" cy="6457950"/>
            </a:xfrm>
            <a:prstGeom prst="roundRect">
              <a:avLst>
                <a:gd name="adj" fmla="val 3649"/>
              </a:avLst>
            </a:prstGeom>
            <a:solidFill>
              <a:schemeClr val="bg1"/>
            </a:solidFill>
            <a:ln w="15875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dist="114300" dir="2700000" algn="tl" rotWithShape="0">
                <a:schemeClr val="tx1">
                  <a:lumMod val="85000"/>
                  <a:lumOff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ko-KR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</a:endParaRPr>
            </a:p>
          </p:txBody>
        </p:sp>
        <p:sp>
          <p:nvSpPr>
            <p:cNvPr id="13" name="사각형: 둥근 모서리 12">
              <a:extLst>
                <a:ext uri="{FF2B5EF4-FFF2-40B4-BE49-F238E27FC236}">
                  <a16:creationId xmlns:a16="http://schemas.microsoft.com/office/drawing/2014/main" id="{A16C67CD-C9F0-D295-D907-20480C9AE3D8}"/>
                </a:ext>
              </a:extLst>
            </p:cNvPr>
            <p:cNvSpPr>
              <a:spLocks/>
            </p:cNvSpPr>
            <p:nvPr/>
          </p:nvSpPr>
          <p:spPr>
            <a:xfrm>
              <a:off x="1704507" y="351571"/>
              <a:ext cx="9735222" cy="956446"/>
            </a:xfrm>
            <a:prstGeom prst="roundRect">
              <a:avLst>
                <a:gd name="adj" fmla="val 25278"/>
              </a:avLst>
            </a:prstGeom>
            <a:solidFill>
              <a:schemeClr val="bg1"/>
            </a:solidFill>
            <a:ln w="15875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dist="76200" dir="2700000" algn="tl" rotWithShape="0">
                <a:schemeClr val="tx1">
                  <a:lumMod val="85000"/>
                  <a:lumOff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latinLnBrk="0">
                <a:tabLst>
                  <a:tab pos="2603500" algn="l"/>
                </a:tabLst>
                <a:defRPr/>
              </a:pPr>
              <a:r>
                <a:rPr lang="zh-TW" altLang="en-US" sz="3200" b="1" kern="0" dirty="0">
                  <a:ln w="9525">
                    <a:noFill/>
                  </a:ln>
                  <a:solidFill>
                    <a:srgbClr val="1B2342"/>
                  </a:solidFill>
                  <a:latin typeface="Noto Sans TC Bold" panose="020B0800000000000000" pitchFamily="34" charset="-120"/>
                  <a:ea typeface="Noto Sans TC Bold" panose="020B0800000000000000" pitchFamily="34" charset="-120"/>
                </a:rPr>
                <a:t>測量與空間資訊組在</a:t>
              </a:r>
              <a:r>
                <a:rPr lang="zh-TW" altLang="en-US" sz="3200" b="1" kern="0" dirty="0">
                  <a:ln w="9525">
                    <a:noFill/>
                  </a:ln>
                  <a:solidFill>
                    <a:srgbClr val="FF0000"/>
                  </a:solidFill>
                  <a:latin typeface="Noto Sans TC Bold" panose="020B0800000000000000" pitchFamily="34" charset="-120"/>
                  <a:ea typeface="Noto Sans TC Bold" panose="020B0800000000000000" pitchFamily="34" charset="-120"/>
                </a:rPr>
                <a:t>做什麼</a:t>
              </a:r>
              <a:r>
                <a:rPr lang="zh-TW" altLang="en-US" sz="3200" b="1" kern="0" dirty="0">
                  <a:ln w="9525">
                    <a:noFill/>
                  </a:ln>
                  <a:solidFill>
                    <a:srgbClr val="1B2342"/>
                  </a:solidFill>
                  <a:latin typeface="Noto Sans TC Bold" panose="020B0800000000000000" pitchFamily="34" charset="-120"/>
                  <a:ea typeface="Noto Sans TC Bold" panose="020B0800000000000000" pitchFamily="34" charset="-120"/>
                </a:rPr>
                <a:t>？</a:t>
              </a:r>
              <a:endParaRPr lang="en-US" altLang="zh-TW" sz="32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endParaRPr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74344183-2171-3177-97C6-2C0FF55AC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53" y="518616"/>
              <a:ext cx="471593" cy="622356"/>
            </a:xfrm>
            <a:custGeom>
              <a:avLst/>
              <a:gdLst>
                <a:gd name="T0" fmla="*/ 1093 w 9310"/>
                <a:gd name="T1" fmla="*/ 12245 h 12286"/>
                <a:gd name="T2" fmla="*/ 582 w 9310"/>
                <a:gd name="T3" fmla="*/ 12007 h 12286"/>
                <a:gd name="T4" fmla="*/ 279 w 9310"/>
                <a:gd name="T5" fmla="*/ 11710 h 12286"/>
                <a:gd name="T6" fmla="*/ 42 w 9310"/>
                <a:gd name="T7" fmla="*/ 11209 h 12286"/>
                <a:gd name="T8" fmla="*/ 0 w 9310"/>
                <a:gd name="T9" fmla="*/ 1919 h 12286"/>
                <a:gd name="T10" fmla="*/ 117 w 9310"/>
                <a:gd name="T11" fmla="*/ 1260 h 12286"/>
                <a:gd name="T12" fmla="*/ 498 w 9310"/>
                <a:gd name="T13" fmla="*/ 629 h 12286"/>
                <a:gd name="T14" fmla="*/ 1088 w 9310"/>
                <a:gd name="T15" fmla="*/ 189 h 12286"/>
                <a:gd name="T16" fmla="*/ 1821 w 9310"/>
                <a:gd name="T17" fmla="*/ 1 h 12286"/>
                <a:gd name="T18" fmla="*/ 7682 w 9310"/>
                <a:gd name="T19" fmla="*/ 22 h 12286"/>
                <a:gd name="T20" fmla="*/ 8385 w 9310"/>
                <a:gd name="T21" fmla="*/ 278 h 12286"/>
                <a:gd name="T22" fmla="*/ 8929 w 9310"/>
                <a:gd name="T23" fmla="*/ 772 h 12286"/>
                <a:gd name="T24" fmla="*/ 9250 w 9310"/>
                <a:gd name="T25" fmla="*/ 1440 h 12286"/>
                <a:gd name="T26" fmla="*/ 9310 w 9310"/>
                <a:gd name="T27" fmla="*/ 8471 h 12286"/>
                <a:gd name="T28" fmla="*/ 9201 w 9310"/>
                <a:gd name="T29" fmla="*/ 8777 h 12286"/>
                <a:gd name="T30" fmla="*/ 8880 w 9310"/>
                <a:gd name="T31" fmla="*/ 8949 h 12286"/>
                <a:gd name="T32" fmla="*/ 8601 w 9310"/>
                <a:gd name="T33" fmla="*/ 8894 h 12286"/>
                <a:gd name="T34" fmla="*/ 8370 w 9310"/>
                <a:gd name="T35" fmla="*/ 8615 h 12286"/>
                <a:gd name="T36" fmla="*/ 8349 w 9310"/>
                <a:gd name="T37" fmla="*/ 1870 h 12286"/>
                <a:gd name="T38" fmla="*/ 8255 w 9310"/>
                <a:gd name="T39" fmla="*/ 1503 h 12286"/>
                <a:gd name="T40" fmla="*/ 8035 w 9310"/>
                <a:gd name="T41" fmla="*/ 1209 h 12286"/>
                <a:gd name="T42" fmla="*/ 7720 w 9310"/>
                <a:gd name="T43" fmla="*/ 1018 h 12286"/>
                <a:gd name="T44" fmla="*/ 7390 w 9310"/>
                <a:gd name="T45" fmla="*/ 960 h 12286"/>
                <a:gd name="T46" fmla="*/ 1680 w 9310"/>
                <a:gd name="T47" fmla="*/ 989 h 12286"/>
                <a:gd name="T48" fmla="*/ 1346 w 9310"/>
                <a:gd name="T49" fmla="*/ 1150 h 12286"/>
                <a:gd name="T50" fmla="*/ 1098 w 9310"/>
                <a:gd name="T51" fmla="*/ 1423 h 12286"/>
                <a:gd name="T52" fmla="*/ 970 w 9310"/>
                <a:gd name="T53" fmla="*/ 1774 h 12286"/>
                <a:gd name="T54" fmla="*/ 962 w 9310"/>
                <a:gd name="T55" fmla="*/ 10904 h 12286"/>
                <a:gd name="T56" fmla="*/ 1091 w 9310"/>
                <a:gd name="T57" fmla="*/ 11185 h 12286"/>
                <a:gd name="T58" fmla="*/ 1405 w 9310"/>
                <a:gd name="T59" fmla="*/ 11326 h 12286"/>
                <a:gd name="T60" fmla="*/ 1677 w 9310"/>
                <a:gd name="T61" fmla="*/ 11273 h 12286"/>
                <a:gd name="T62" fmla="*/ 4346 w 9310"/>
                <a:gd name="T63" fmla="*/ 8559 h 12286"/>
                <a:gd name="T64" fmla="*/ 4655 w 9310"/>
                <a:gd name="T65" fmla="*/ 8448 h 12286"/>
                <a:gd name="T66" fmla="*/ 4964 w 9310"/>
                <a:gd name="T67" fmla="*/ 8559 h 12286"/>
                <a:gd name="T68" fmla="*/ 7633 w 9310"/>
                <a:gd name="T69" fmla="*/ 11273 h 12286"/>
                <a:gd name="T70" fmla="*/ 7902 w 9310"/>
                <a:gd name="T71" fmla="*/ 11326 h 12286"/>
                <a:gd name="T72" fmla="*/ 8215 w 9310"/>
                <a:gd name="T73" fmla="*/ 11182 h 12286"/>
                <a:gd name="T74" fmla="*/ 8349 w 9310"/>
                <a:gd name="T75" fmla="*/ 10897 h 12286"/>
                <a:gd name="T76" fmla="*/ 8408 w 9310"/>
                <a:gd name="T77" fmla="*/ 10618 h 12286"/>
                <a:gd name="T78" fmla="*/ 8687 w 9310"/>
                <a:gd name="T79" fmla="*/ 10387 h 12286"/>
                <a:gd name="T80" fmla="*/ 8974 w 9310"/>
                <a:gd name="T81" fmla="*/ 10387 h 12286"/>
                <a:gd name="T82" fmla="*/ 9253 w 9310"/>
                <a:gd name="T83" fmla="*/ 10618 h 12286"/>
                <a:gd name="T84" fmla="*/ 9309 w 9310"/>
                <a:gd name="T85" fmla="*/ 10920 h 12286"/>
                <a:gd name="T86" fmla="*/ 9174 w 9310"/>
                <a:gd name="T87" fmla="*/ 11466 h 12286"/>
                <a:gd name="T88" fmla="*/ 8890 w 9310"/>
                <a:gd name="T89" fmla="*/ 11865 h 12286"/>
                <a:gd name="T90" fmla="*/ 8474 w 9310"/>
                <a:gd name="T91" fmla="*/ 12151 h 12286"/>
                <a:gd name="T92" fmla="*/ 7913 w 9310"/>
                <a:gd name="T93" fmla="*/ 12286 h 12286"/>
                <a:gd name="T94" fmla="*/ 7489 w 9310"/>
                <a:gd name="T95" fmla="*/ 12242 h 12286"/>
                <a:gd name="T96" fmla="*/ 6997 w 9310"/>
                <a:gd name="T97" fmla="*/ 12001 h 12286"/>
                <a:gd name="T98" fmla="*/ 2472 w 9310"/>
                <a:gd name="T99" fmla="*/ 11859 h 12286"/>
                <a:gd name="T100" fmla="*/ 2080 w 9310"/>
                <a:gd name="T101" fmla="*/ 12145 h 12286"/>
                <a:gd name="T102" fmla="*/ 1545 w 9310"/>
                <a:gd name="T103" fmla="*/ 12285 h 12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0" h="12286">
                  <a:moveTo>
                    <a:pt x="1447" y="12286"/>
                  </a:moveTo>
                  <a:lnTo>
                    <a:pt x="1375" y="12286"/>
                  </a:lnTo>
                  <a:lnTo>
                    <a:pt x="1232" y="12272"/>
                  </a:lnTo>
                  <a:lnTo>
                    <a:pt x="1093" y="12245"/>
                  </a:lnTo>
                  <a:lnTo>
                    <a:pt x="957" y="12203"/>
                  </a:lnTo>
                  <a:lnTo>
                    <a:pt x="826" y="12150"/>
                  </a:lnTo>
                  <a:lnTo>
                    <a:pt x="700" y="12085"/>
                  </a:lnTo>
                  <a:lnTo>
                    <a:pt x="582" y="12007"/>
                  </a:lnTo>
                  <a:lnTo>
                    <a:pt x="471" y="11918"/>
                  </a:lnTo>
                  <a:lnTo>
                    <a:pt x="419" y="11869"/>
                  </a:lnTo>
                  <a:lnTo>
                    <a:pt x="370" y="11818"/>
                  </a:lnTo>
                  <a:lnTo>
                    <a:pt x="279" y="11710"/>
                  </a:lnTo>
                  <a:lnTo>
                    <a:pt x="202" y="11595"/>
                  </a:lnTo>
                  <a:lnTo>
                    <a:pt x="135" y="11471"/>
                  </a:lnTo>
                  <a:lnTo>
                    <a:pt x="82" y="11343"/>
                  </a:lnTo>
                  <a:lnTo>
                    <a:pt x="42" y="11209"/>
                  </a:lnTo>
                  <a:lnTo>
                    <a:pt x="14" y="11070"/>
                  </a:lnTo>
                  <a:lnTo>
                    <a:pt x="1" y="10927"/>
                  </a:lnTo>
                  <a:lnTo>
                    <a:pt x="0" y="10855"/>
                  </a:lnTo>
                  <a:lnTo>
                    <a:pt x="0" y="1919"/>
                  </a:lnTo>
                  <a:lnTo>
                    <a:pt x="1" y="1821"/>
                  </a:lnTo>
                  <a:lnTo>
                    <a:pt x="22" y="1627"/>
                  </a:lnTo>
                  <a:lnTo>
                    <a:pt x="60" y="1440"/>
                  </a:lnTo>
                  <a:lnTo>
                    <a:pt x="117" y="1260"/>
                  </a:lnTo>
                  <a:lnTo>
                    <a:pt x="189" y="1089"/>
                  </a:lnTo>
                  <a:lnTo>
                    <a:pt x="278" y="924"/>
                  </a:lnTo>
                  <a:lnTo>
                    <a:pt x="382" y="772"/>
                  </a:lnTo>
                  <a:lnTo>
                    <a:pt x="498" y="629"/>
                  </a:lnTo>
                  <a:lnTo>
                    <a:pt x="629" y="498"/>
                  </a:lnTo>
                  <a:lnTo>
                    <a:pt x="772" y="382"/>
                  </a:lnTo>
                  <a:lnTo>
                    <a:pt x="924" y="278"/>
                  </a:lnTo>
                  <a:lnTo>
                    <a:pt x="1088" y="189"/>
                  </a:lnTo>
                  <a:lnTo>
                    <a:pt x="1260" y="117"/>
                  </a:lnTo>
                  <a:lnTo>
                    <a:pt x="1440" y="60"/>
                  </a:lnTo>
                  <a:lnTo>
                    <a:pt x="1627" y="22"/>
                  </a:lnTo>
                  <a:lnTo>
                    <a:pt x="1821" y="1"/>
                  </a:lnTo>
                  <a:lnTo>
                    <a:pt x="1919" y="0"/>
                  </a:lnTo>
                  <a:lnTo>
                    <a:pt x="7390" y="0"/>
                  </a:lnTo>
                  <a:lnTo>
                    <a:pt x="7489" y="1"/>
                  </a:lnTo>
                  <a:lnTo>
                    <a:pt x="7682" y="22"/>
                  </a:lnTo>
                  <a:lnTo>
                    <a:pt x="7869" y="60"/>
                  </a:lnTo>
                  <a:lnTo>
                    <a:pt x="8049" y="117"/>
                  </a:lnTo>
                  <a:lnTo>
                    <a:pt x="8222" y="189"/>
                  </a:lnTo>
                  <a:lnTo>
                    <a:pt x="8385" y="278"/>
                  </a:lnTo>
                  <a:lnTo>
                    <a:pt x="8539" y="382"/>
                  </a:lnTo>
                  <a:lnTo>
                    <a:pt x="8681" y="498"/>
                  </a:lnTo>
                  <a:lnTo>
                    <a:pt x="8811" y="629"/>
                  </a:lnTo>
                  <a:lnTo>
                    <a:pt x="8929" y="772"/>
                  </a:lnTo>
                  <a:lnTo>
                    <a:pt x="9033" y="924"/>
                  </a:lnTo>
                  <a:lnTo>
                    <a:pt x="9120" y="1089"/>
                  </a:lnTo>
                  <a:lnTo>
                    <a:pt x="9194" y="1260"/>
                  </a:lnTo>
                  <a:lnTo>
                    <a:pt x="9250" y="1440"/>
                  </a:lnTo>
                  <a:lnTo>
                    <a:pt x="9289" y="1627"/>
                  </a:lnTo>
                  <a:lnTo>
                    <a:pt x="9308" y="1821"/>
                  </a:lnTo>
                  <a:lnTo>
                    <a:pt x="9310" y="1919"/>
                  </a:lnTo>
                  <a:lnTo>
                    <a:pt x="9310" y="8471"/>
                  </a:lnTo>
                  <a:lnTo>
                    <a:pt x="9308" y="8521"/>
                  </a:lnTo>
                  <a:lnTo>
                    <a:pt x="9289" y="8615"/>
                  </a:lnTo>
                  <a:lnTo>
                    <a:pt x="9253" y="8700"/>
                  </a:lnTo>
                  <a:lnTo>
                    <a:pt x="9201" y="8777"/>
                  </a:lnTo>
                  <a:lnTo>
                    <a:pt x="9136" y="8842"/>
                  </a:lnTo>
                  <a:lnTo>
                    <a:pt x="9058" y="8894"/>
                  </a:lnTo>
                  <a:lnTo>
                    <a:pt x="8974" y="8930"/>
                  </a:lnTo>
                  <a:lnTo>
                    <a:pt x="8880" y="8949"/>
                  </a:lnTo>
                  <a:lnTo>
                    <a:pt x="8830" y="8952"/>
                  </a:lnTo>
                  <a:lnTo>
                    <a:pt x="8781" y="8949"/>
                  </a:lnTo>
                  <a:lnTo>
                    <a:pt x="8687" y="8930"/>
                  </a:lnTo>
                  <a:lnTo>
                    <a:pt x="8601" y="8894"/>
                  </a:lnTo>
                  <a:lnTo>
                    <a:pt x="8524" y="8842"/>
                  </a:lnTo>
                  <a:lnTo>
                    <a:pt x="8460" y="8777"/>
                  </a:lnTo>
                  <a:lnTo>
                    <a:pt x="8408" y="8700"/>
                  </a:lnTo>
                  <a:lnTo>
                    <a:pt x="8370" y="8615"/>
                  </a:lnTo>
                  <a:lnTo>
                    <a:pt x="8352" y="8521"/>
                  </a:lnTo>
                  <a:lnTo>
                    <a:pt x="8350" y="8471"/>
                  </a:lnTo>
                  <a:lnTo>
                    <a:pt x="8350" y="1919"/>
                  </a:lnTo>
                  <a:lnTo>
                    <a:pt x="8349" y="1870"/>
                  </a:lnTo>
                  <a:lnTo>
                    <a:pt x="8340" y="1774"/>
                  </a:lnTo>
                  <a:lnTo>
                    <a:pt x="8320" y="1680"/>
                  </a:lnTo>
                  <a:lnTo>
                    <a:pt x="8293" y="1590"/>
                  </a:lnTo>
                  <a:lnTo>
                    <a:pt x="8255" y="1503"/>
                  </a:lnTo>
                  <a:lnTo>
                    <a:pt x="8211" y="1423"/>
                  </a:lnTo>
                  <a:lnTo>
                    <a:pt x="8160" y="1346"/>
                  </a:lnTo>
                  <a:lnTo>
                    <a:pt x="8101" y="1274"/>
                  </a:lnTo>
                  <a:lnTo>
                    <a:pt x="8035" y="1209"/>
                  </a:lnTo>
                  <a:lnTo>
                    <a:pt x="7964" y="1150"/>
                  </a:lnTo>
                  <a:lnTo>
                    <a:pt x="7888" y="1099"/>
                  </a:lnTo>
                  <a:lnTo>
                    <a:pt x="7806" y="1054"/>
                  </a:lnTo>
                  <a:lnTo>
                    <a:pt x="7720" y="1018"/>
                  </a:lnTo>
                  <a:lnTo>
                    <a:pt x="7630" y="989"/>
                  </a:lnTo>
                  <a:lnTo>
                    <a:pt x="7537" y="970"/>
                  </a:lnTo>
                  <a:lnTo>
                    <a:pt x="7440" y="960"/>
                  </a:lnTo>
                  <a:lnTo>
                    <a:pt x="7390" y="960"/>
                  </a:lnTo>
                  <a:lnTo>
                    <a:pt x="1919" y="960"/>
                  </a:lnTo>
                  <a:lnTo>
                    <a:pt x="1870" y="960"/>
                  </a:lnTo>
                  <a:lnTo>
                    <a:pt x="1774" y="970"/>
                  </a:lnTo>
                  <a:lnTo>
                    <a:pt x="1680" y="989"/>
                  </a:lnTo>
                  <a:lnTo>
                    <a:pt x="1589" y="1018"/>
                  </a:lnTo>
                  <a:lnTo>
                    <a:pt x="1503" y="1054"/>
                  </a:lnTo>
                  <a:lnTo>
                    <a:pt x="1422" y="1099"/>
                  </a:lnTo>
                  <a:lnTo>
                    <a:pt x="1346" y="1150"/>
                  </a:lnTo>
                  <a:lnTo>
                    <a:pt x="1274" y="1209"/>
                  </a:lnTo>
                  <a:lnTo>
                    <a:pt x="1209" y="1274"/>
                  </a:lnTo>
                  <a:lnTo>
                    <a:pt x="1150" y="1346"/>
                  </a:lnTo>
                  <a:lnTo>
                    <a:pt x="1098" y="1423"/>
                  </a:lnTo>
                  <a:lnTo>
                    <a:pt x="1054" y="1503"/>
                  </a:lnTo>
                  <a:lnTo>
                    <a:pt x="1018" y="1590"/>
                  </a:lnTo>
                  <a:lnTo>
                    <a:pt x="989" y="1680"/>
                  </a:lnTo>
                  <a:lnTo>
                    <a:pt x="970" y="1774"/>
                  </a:lnTo>
                  <a:lnTo>
                    <a:pt x="960" y="1870"/>
                  </a:lnTo>
                  <a:lnTo>
                    <a:pt x="960" y="1919"/>
                  </a:lnTo>
                  <a:lnTo>
                    <a:pt x="960" y="10855"/>
                  </a:lnTo>
                  <a:lnTo>
                    <a:pt x="962" y="10904"/>
                  </a:lnTo>
                  <a:lnTo>
                    <a:pt x="978" y="10995"/>
                  </a:lnTo>
                  <a:lnTo>
                    <a:pt x="1011" y="11078"/>
                  </a:lnTo>
                  <a:lnTo>
                    <a:pt x="1061" y="11152"/>
                  </a:lnTo>
                  <a:lnTo>
                    <a:pt x="1091" y="11185"/>
                  </a:lnTo>
                  <a:lnTo>
                    <a:pt x="1129" y="11218"/>
                  </a:lnTo>
                  <a:lnTo>
                    <a:pt x="1212" y="11271"/>
                  </a:lnTo>
                  <a:lnTo>
                    <a:pt x="1306" y="11307"/>
                  </a:lnTo>
                  <a:lnTo>
                    <a:pt x="1405" y="11326"/>
                  </a:lnTo>
                  <a:lnTo>
                    <a:pt x="1456" y="11327"/>
                  </a:lnTo>
                  <a:lnTo>
                    <a:pt x="1504" y="11325"/>
                  </a:lnTo>
                  <a:lnTo>
                    <a:pt x="1595" y="11307"/>
                  </a:lnTo>
                  <a:lnTo>
                    <a:pt x="1677" y="11273"/>
                  </a:lnTo>
                  <a:lnTo>
                    <a:pt x="1751" y="11222"/>
                  </a:lnTo>
                  <a:lnTo>
                    <a:pt x="1784" y="11191"/>
                  </a:lnTo>
                  <a:lnTo>
                    <a:pt x="4310" y="8592"/>
                  </a:lnTo>
                  <a:lnTo>
                    <a:pt x="4346" y="8559"/>
                  </a:lnTo>
                  <a:lnTo>
                    <a:pt x="4426" y="8505"/>
                  </a:lnTo>
                  <a:lnTo>
                    <a:pt x="4513" y="8468"/>
                  </a:lnTo>
                  <a:lnTo>
                    <a:pt x="4607" y="8449"/>
                  </a:lnTo>
                  <a:lnTo>
                    <a:pt x="4655" y="8448"/>
                  </a:lnTo>
                  <a:lnTo>
                    <a:pt x="4703" y="8449"/>
                  </a:lnTo>
                  <a:lnTo>
                    <a:pt x="4797" y="8468"/>
                  </a:lnTo>
                  <a:lnTo>
                    <a:pt x="4885" y="8505"/>
                  </a:lnTo>
                  <a:lnTo>
                    <a:pt x="4964" y="8559"/>
                  </a:lnTo>
                  <a:lnTo>
                    <a:pt x="4999" y="8592"/>
                  </a:lnTo>
                  <a:lnTo>
                    <a:pt x="7527" y="11191"/>
                  </a:lnTo>
                  <a:lnTo>
                    <a:pt x="7560" y="11222"/>
                  </a:lnTo>
                  <a:lnTo>
                    <a:pt x="7633" y="11273"/>
                  </a:lnTo>
                  <a:lnTo>
                    <a:pt x="7714" y="11307"/>
                  </a:lnTo>
                  <a:lnTo>
                    <a:pt x="7803" y="11325"/>
                  </a:lnTo>
                  <a:lnTo>
                    <a:pt x="7852" y="11327"/>
                  </a:lnTo>
                  <a:lnTo>
                    <a:pt x="7902" y="11326"/>
                  </a:lnTo>
                  <a:lnTo>
                    <a:pt x="8002" y="11306"/>
                  </a:lnTo>
                  <a:lnTo>
                    <a:pt x="8095" y="11270"/>
                  </a:lnTo>
                  <a:lnTo>
                    <a:pt x="8179" y="11215"/>
                  </a:lnTo>
                  <a:lnTo>
                    <a:pt x="8215" y="11182"/>
                  </a:lnTo>
                  <a:lnTo>
                    <a:pt x="8248" y="11148"/>
                  </a:lnTo>
                  <a:lnTo>
                    <a:pt x="8298" y="11073"/>
                  </a:lnTo>
                  <a:lnTo>
                    <a:pt x="8331" y="10989"/>
                  </a:lnTo>
                  <a:lnTo>
                    <a:pt x="8349" y="10897"/>
                  </a:lnTo>
                  <a:lnTo>
                    <a:pt x="8350" y="10847"/>
                  </a:lnTo>
                  <a:lnTo>
                    <a:pt x="8352" y="10798"/>
                  </a:lnTo>
                  <a:lnTo>
                    <a:pt x="8370" y="10704"/>
                  </a:lnTo>
                  <a:lnTo>
                    <a:pt x="8408" y="10618"/>
                  </a:lnTo>
                  <a:lnTo>
                    <a:pt x="8460" y="10541"/>
                  </a:lnTo>
                  <a:lnTo>
                    <a:pt x="8524" y="10477"/>
                  </a:lnTo>
                  <a:lnTo>
                    <a:pt x="8601" y="10425"/>
                  </a:lnTo>
                  <a:lnTo>
                    <a:pt x="8687" y="10387"/>
                  </a:lnTo>
                  <a:lnTo>
                    <a:pt x="8781" y="10369"/>
                  </a:lnTo>
                  <a:lnTo>
                    <a:pt x="8830" y="10367"/>
                  </a:lnTo>
                  <a:lnTo>
                    <a:pt x="8880" y="10369"/>
                  </a:lnTo>
                  <a:lnTo>
                    <a:pt x="8974" y="10387"/>
                  </a:lnTo>
                  <a:lnTo>
                    <a:pt x="9058" y="10425"/>
                  </a:lnTo>
                  <a:lnTo>
                    <a:pt x="9136" y="10477"/>
                  </a:lnTo>
                  <a:lnTo>
                    <a:pt x="9201" y="10541"/>
                  </a:lnTo>
                  <a:lnTo>
                    <a:pt x="9253" y="10618"/>
                  </a:lnTo>
                  <a:lnTo>
                    <a:pt x="9289" y="10704"/>
                  </a:lnTo>
                  <a:lnTo>
                    <a:pt x="9308" y="10798"/>
                  </a:lnTo>
                  <a:lnTo>
                    <a:pt x="9310" y="10847"/>
                  </a:lnTo>
                  <a:lnTo>
                    <a:pt x="9309" y="10920"/>
                  </a:lnTo>
                  <a:lnTo>
                    <a:pt x="9295" y="11063"/>
                  </a:lnTo>
                  <a:lnTo>
                    <a:pt x="9267" y="11202"/>
                  </a:lnTo>
                  <a:lnTo>
                    <a:pt x="9227" y="11336"/>
                  </a:lnTo>
                  <a:lnTo>
                    <a:pt x="9174" y="11466"/>
                  </a:lnTo>
                  <a:lnTo>
                    <a:pt x="9107" y="11588"/>
                  </a:lnTo>
                  <a:lnTo>
                    <a:pt x="9030" y="11705"/>
                  </a:lnTo>
                  <a:lnTo>
                    <a:pt x="8939" y="11814"/>
                  </a:lnTo>
                  <a:lnTo>
                    <a:pt x="8890" y="11865"/>
                  </a:lnTo>
                  <a:lnTo>
                    <a:pt x="8837" y="11915"/>
                  </a:lnTo>
                  <a:lnTo>
                    <a:pt x="8724" y="12006"/>
                  </a:lnTo>
                  <a:lnTo>
                    <a:pt x="8602" y="12085"/>
                  </a:lnTo>
                  <a:lnTo>
                    <a:pt x="8474" y="12151"/>
                  </a:lnTo>
                  <a:lnTo>
                    <a:pt x="8340" y="12206"/>
                  </a:lnTo>
                  <a:lnTo>
                    <a:pt x="8200" y="12246"/>
                  </a:lnTo>
                  <a:lnTo>
                    <a:pt x="8058" y="12273"/>
                  </a:lnTo>
                  <a:lnTo>
                    <a:pt x="7913" y="12286"/>
                  </a:lnTo>
                  <a:lnTo>
                    <a:pt x="7841" y="12286"/>
                  </a:lnTo>
                  <a:lnTo>
                    <a:pt x="7767" y="12285"/>
                  </a:lnTo>
                  <a:lnTo>
                    <a:pt x="7626" y="12269"/>
                  </a:lnTo>
                  <a:lnTo>
                    <a:pt x="7489" y="12242"/>
                  </a:lnTo>
                  <a:lnTo>
                    <a:pt x="7358" y="12200"/>
                  </a:lnTo>
                  <a:lnTo>
                    <a:pt x="7232" y="12147"/>
                  </a:lnTo>
                  <a:lnTo>
                    <a:pt x="7111" y="12079"/>
                  </a:lnTo>
                  <a:lnTo>
                    <a:pt x="6997" y="12001"/>
                  </a:lnTo>
                  <a:lnTo>
                    <a:pt x="6889" y="11911"/>
                  </a:lnTo>
                  <a:lnTo>
                    <a:pt x="6839" y="11859"/>
                  </a:lnTo>
                  <a:lnTo>
                    <a:pt x="4655" y="9615"/>
                  </a:lnTo>
                  <a:lnTo>
                    <a:pt x="2472" y="11859"/>
                  </a:lnTo>
                  <a:lnTo>
                    <a:pt x="2422" y="11909"/>
                  </a:lnTo>
                  <a:lnTo>
                    <a:pt x="2315" y="12000"/>
                  </a:lnTo>
                  <a:lnTo>
                    <a:pt x="2201" y="12079"/>
                  </a:lnTo>
                  <a:lnTo>
                    <a:pt x="2080" y="12145"/>
                  </a:lnTo>
                  <a:lnTo>
                    <a:pt x="1955" y="12199"/>
                  </a:lnTo>
                  <a:lnTo>
                    <a:pt x="1823" y="12240"/>
                  </a:lnTo>
                  <a:lnTo>
                    <a:pt x="1686" y="12269"/>
                  </a:lnTo>
                  <a:lnTo>
                    <a:pt x="1545" y="12285"/>
                  </a:lnTo>
                  <a:lnTo>
                    <a:pt x="1473" y="12286"/>
                  </a:lnTo>
                  <a:lnTo>
                    <a:pt x="1460" y="12286"/>
                  </a:lnTo>
                  <a:lnTo>
                    <a:pt x="1447" y="122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3" name="文字方塊 2">
            <a:extLst>
              <a:ext uri="{FF2B5EF4-FFF2-40B4-BE49-F238E27FC236}">
                <a16:creationId xmlns:a16="http://schemas.microsoft.com/office/drawing/2014/main" id="{ADC9BAAA-1ECA-9983-5CBF-055CC0172658}"/>
              </a:ext>
            </a:extLst>
          </p:cNvPr>
          <p:cNvSpPr txBox="1"/>
          <p:nvPr/>
        </p:nvSpPr>
        <p:spPr>
          <a:xfrm>
            <a:off x="1309072" y="1802883"/>
            <a:ext cx="16506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28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資料蒐集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62ADC292-285C-36E8-030B-CA876B0AE198}"/>
              </a:ext>
            </a:extLst>
          </p:cNvPr>
          <p:cNvSpPr txBox="1"/>
          <p:nvPr/>
        </p:nvSpPr>
        <p:spPr>
          <a:xfrm>
            <a:off x="5294075" y="1816096"/>
            <a:ext cx="16506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28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資料處理</a:t>
            </a: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A26F6063-5646-CD60-D90F-3B236ACB469F}"/>
              </a:ext>
            </a:extLst>
          </p:cNvPr>
          <p:cNvSpPr txBox="1"/>
          <p:nvPr/>
        </p:nvSpPr>
        <p:spPr>
          <a:xfrm>
            <a:off x="9232232" y="1816096"/>
            <a:ext cx="16506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28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資料應用</a:t>
            </a:r>
          </a:p>
        </p:txBody>
      </p:sp>
      <p:sp>
        <p:nvSpPr>
          <p:cNvPr id="9" name="타원 14">
            <a:extLst>
              <a:ext uri="{FF2B5EF4-FFF2-40B4-BE49-F238E27FC236}">
                <a16:creationId xmlns:a16="http://schemas.microsoft.com/office/drawing/2014/main" id="{22F07579-ACB2-A676-89FB-76EFA724372A}"/>
              </a:ext>
            </a:extLst>
          </p:cNvPr>
          <p:cNvSpPr>
            <a:spLocks/>
          </p:cNvSpPr>
          <p:nvPr/>
        </p:nvSpPr>
        <p:spPr>
          <a:xfrm>
            <a:off x="416613" y="351571"/>
            <a:ext cx="1019742" cy="101974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4537855C-9FB9-1921-33E4-F64A60081AB6}"/>
              </a:ext>
            </a:extLst>
          </p:cNvPr>
          <p:cNvSpPr>
            <a:spLocks/>
          </p:cNvSpPr>
          <p:nvPr/>
        </p:nvSpPr>
        <p:spPr bwMode="auto">
          <a:xfrm>
            <a:off x="752271" y="644403"/>
            <a:ext cx="336379" cy="443914"/>
          </a:xfrm>
          <a:custGeom>
            <a:avLst/>
            <a:gdLst>
              <a:gd name="T0" fmla="*/ 1093 w 9310"/>
              <a:gd name="T1" fmla="*/ 12245 h 12286"/>
              <a:gd name="T2" fmla="*/ 582 w 9310"/>
              <a:gd name="T3" fmla="*/ 12007 h 12286"/>
              <a:gd name="T4" fmla="*/ 279 w 9310"/>
              <a:gd name="T5" fmla="*/ 11710 h 12286"/>
              <a:gd name="T6" fmla="*/ 42 w 9310"/>
              <a:gd name="T7" fmla="*/ 11209 h 12286"/>
              <a:gd name="T8" fmla="*/ 0 w 9310"/>
              <a:gd name="T9" fmla="*/ 1919 h 12286"/>
              <a:gd name="T10" fmla="*/ 117 w 9310"/>
              <a:gd name="T11" fmla="*/ 1260 h 12286"/>
              <a:gd name="T12" fmla="*/ 498 w 9310"/>
              <a:gd name="T13" fmla="*/ 629 h 12286"/>
              <a:gd name="T14" fmla="*/ 1088 w 9310"/>
              <a:gd name="T15" fmla="*/ 189 h 12286"/>
              <a:gd name="T16" fmla="*/ 1821 w 9310"/>
              <a:gd name="T17" fmla="*/ 1 h 12286"/>
              <a:gd name="T18" fmla="*/ 7682 w 9310"/>
              <a:gd name="T19" fmla="*/ 22 h 12286"/>
              <a:gd name="T20" fmla="*/ 8385 w 9310"/>
              <a:gd name="T21" fmla="*/ 278 h 12286"/>
              <a:gd name="T22" fmla="*/ 8929 w 9310"/>
              <a:gd name="T23" fmla="*/ 772 h 12286"/>
              <a:gd name="T24" fmla="*/ 9250 w 9310"/>
              <a:gd name="T25" fmla="*/ 1440 h 12286"/>
              <a:gd name="T26" fmla="*/ 9310 w 9310"/>
              <a:gd name="T27" fmla="*/ 8471 h 12286"/>
              <a:gd name="T28" fmla="*/ 9201 w 9310"/>
              <a:gd name="T29" fmla="*/ 8777 h 12286"/>
              <a:gd name="T30" fmla="*/ 8880 w 9310"/>
              <a:gd name="T31" fmla="*/ 8949 h 12286"/>
              <a:gd name="T32" fmla="*/ 8601 w 9310"/>
              <a:gd name="T33" fmla="*/ 8894 h 12286"/>
              <a:gd name="T34" fmla="*/ 8370 w 9310"/>
              <a:gd name="T35" fmla="*/ 8615 h 12286"/>
              <a:gd name="T36" fmla="*/ 8349 w 9310"/>
              <a:gd name="T37" fmla="*/ 1870 h 12286"/>
              <a:gd name="T38" fmla="*/ 8255 w 9310"/>
              <a:gd name="T39" fmla="*/ 1503 h 12286"/>
              <a:gd name="T40" fmla="*/ 8035 w 9310"/>
              <a:gd name="T41" fmla="*/ 1209 h 12286"/>
              <a:gd name="T42" fmla="*/ 7720 w 9310"/>
              <a:gd name="T43" fmla="*/ 1018 h 12286"/>
              <a:gd name="T44" fmla="*/ 7390 w 9310"/>
              <a:gd name="T45" fmla="*/ 960 h 12286"/>
              <a:gd name="T46" fmla="*/ 1680 w 9310"/>
              <a:gd name="T47" fmla="*/ 989 h 12286"/>
              <a:gd name="T48" fmla="*/ 1346 w 9310"/>
              <a:gd name="T49" fmla="*/ 1150 h 12286"/>
              <a:gd name="T50" fmla="*/ 1098 w 9310"/>
              <a:gd name="T51" fmla="*/ 1423 h 12286"/>
              <a:gd name="T52" fmla="*/ 970 w 9310"/>
              <a:gd name="T53" fmla="*/ 1774 h 12286"/>
              <a:gd name="T54" fmla="*/ 962 w 9310"/>
              <a:gd name="T55" fmla="*/ 10904 h 12286"/>
              <a:gd name="T56" fmla="*/ 1091 w 9310"/>
              <a:gd name="T57" fmla="*/ 11185 h 12286"/>
              <a:gd name="T58" fmla="*/ 1405 w 9310"/>
              <a:gd name="T59" fmla="*/ 11326 h 12286"/>
              <a:gd name="T60" fmla="*/ 1677 w 9310"/>
              <a:gd name="T61" fmla="*/ 11273 h 12286"/>
              <a:gd name="T62" fmla="*/ 4346 w 9310"/>
              <a:gd name="T63" fmla="*/ 8559 h 12286"/>
              <a:gd name="T64" fmla="*/ 4655 w 9310"/>
              <a:gd name="T65" fmla="*/ 8448 h 12286"/>
              <a:gd name="T66" fmla="*/ 4964 w 9310"/>
              <a:gd name="T67" fmla="*/ 8559 h 12286"/>
              <a:gd name="T68" fmla="*/ 7633 w 9310"/>
              <a:gd name="T69" fmla="*/ 11273 h 12286"/>
              <a:gd name="T70" fmla="*/ 7902 w 9310"/>
              <a:gd name="T71" fmla="*/ 11326 h 12286"/>
              <a:gd name="T72" fmla="*/ 8215 w 9310"/>
              <a:gd name="T73" fmla="*/ 11182 h 12286"/>
              <a:gd name="T74" fmla="*/ 8349 w 9310"/>
              <a:gd name="T75" fmla="*/ 10897 h 12286"/>
              <a:gd name="T76" fmla="*/ 8408 w 9310"/>
              <a:gd name="T77" fmla="*/ 10618 h 12286"/>
              <a:gd name="T78" fmla="*/ 8687 w 9310"/>
              <a:gd name="T79" fmla="*/ 10387 h 12286"/>
              <a:gd name="T80" fmla="*/ 8974 w 9310"/>
              <a:gd name="T81" fmla="*/ 10387 h 12286"/>
              <a:gd name="T82" fmla="*/ 9253 w 9310"/>
              <a:gd name="T83" fmla="*/ 10618 h 12286"/>
              <a:gd name="T84" fmla="*/ 9309 w 9310"/>
              <a:gd name="T85" fmla="*/ 10920 h 12286"/>
              <a:gd name="T86" fmla="*/ 9174 w 9310"/>
              <a:gd name="T87" fmla="*/ 11466 h 12286"/>
              <a:gd name="T88" fmla="*/ 8890 w 9310"/>
              <a:gd name="T89" fmla="*/ 11865 h 12286"/>
              <a:gd name="T90" fmla="*/ 8474 w 9310"/>
              <a:gd name="T91" fmla="*/ 12151 h 12286"/>
              <a:gd name="T92" fmla="*/ 7913 w 9310"/>
              <a:gd name="T93" fmla="*/ 12286 h 12286"/>
              <a:gd name="T94" fmla="*/ 7489 w 9310"/>
              <a:gd name="T95" fmla="*/ 12242 h 12286"/>
              <a:gd name="T96" fmla="*/ 6997 w 9310"/>
              <a:gd name="T97" fmla="*/ 12001 h 12286"/>
              <a:gd name="T98" fmla="*/ 2472 w 9310"/>
              <a:gd name="T99" fmla="*/ 11859 h 12286"/>
              <a:gd name="T100" fmla="*/ 2080 w 9310"/>
              <a:gd name="T101" fmla="*/ 12145 h 12286"/>
              <a:gd name="T102" fmla="*/ 1545 w 9310"/>
              <a:gd name="T103" fmla="*/ 12285 h 12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10" h="12286">
                <a:moveTo>
                  <a:pt x="1447" y="12286"/>
                </a:moveTo>
                <a:lnTo>
                  <a:pt x="1375" y="12286"/>
                </a:lnTo>
                <a:lnTo>
                  <a:pt x="1232" y="12272"/>
                </a:lnTo>
                <a:lnTo>
                  <a:pt x="1093" y="12245"/>
                </a:lnTo>
                <a:lnTo>
                  <a:pt x="957" y="12203"/>
                </a:lnTo>
                <a:lnTo>
                  <a:pt x="826" y="12150"/>
                </a:lnTo>
                <a:lnTo>
                  <a:pt x="700" y="12085"/>
                </a:lnTo>
                <a:lnTo>
                  <a:pt x="582" y="12007"/>
                </a:lnTo>
                <a:lnTo>
                  <a:pt x="471" y="11918"/>
                </a:lnTo>
                <a:lnTo>
                  <a:pt x="419" y="11869"/>
                </a:lnTo>
                <a:lnTo>
                  <a:pt x="370" y="11818"/>
                </a:lnTo>
                <a:lnTo>
                  <a:pt x="279" y="11710"/>
                </a:lnTo>
                <a:lnTo>
                  <a:pt x="202" y="11595"/>
                </a:lnTo>
                <a:lnTo>
                  <a:pt x="135" y="11471"/>
                </a:lnTo>
                <a:lnTo>
                  <a:pt x="82" y="11343"/>
                </a:lnTo>
                <a:lnTo>
                  <a:pt x="42" y="11209"/>
                </a:lnTo>
                <a:lnTo>
                  <a:pt x="14" y="11070"/>
                </a:lnTo>
                <a:lnTo>
                  <a:pt x="1" y="10927"/>
                </a:lnTo>
                <a:lnTo>
                  <a:pt x="0" y="10855"/>
                </a:lnTo>
                <a:lnTo>
                  <a:pt x="0" y="1919"/>
                </a:lnTo>
                <a:lnTo>
                  <a:pt x="1" y="1821"/>
                </a:lnTo>
                <a:lnTo>
                  <a:pt x="22" y="1627"/>
                </a:lnTo>
                <a:lnTo>
                  <a:pt x="60" y="1440"/>
                </a:lnTo>
                <a:lnTo>
                  <a:pt x="117" y="1260"/>
                </a:lnTo>
                <a:lnTo>
                  <a:pt x="189" y="1089"/>
                </a:lnTo>
                <a:lnTo>
                  <a:pt x="278" y="924"/>
                </a:lnTo>
                <a:lnTo>
                  <a:pt x="382" y="772"/>
                </a:lnTo>
                <a:lnTo>
                  <a:pt x="498" y="629"/>
                </a:lnTo>
                <a:lnTo>
                  <a:pt x="629" y="498"/>
                </a:lnTo>
                <a:lnTo>
                  <a:pt x="772" y="382"/>
                </a:lnTo>
                <a:lnTo>
                  <a:pt x="924" y="278"/>
                </a:lnTo>
                <a:lnTo>
                  <a:pt x="1088" y="189"/>
                </a:lnTo>
                <a:lnTo>
                  <a:pt x="1260" y="117"/>
                </a:lnTo>
                <a:lnTo>
                  <a:pt x="1440" y="60"/>
                </a:lnTo>
                <a:lnTo>
                  <a:pt x="1627" y="22"/>
                </a:lnTo>
                <a:lnTo>
                  <a:pt x="1821" y="1"/>
                </a:lnTo>
                <a:lnTo>
                  <a:pt x="1919" y="0"/>
                </a:lnTo>
                <a:lnTo>
                  <a:pt x="7390" y="0"/>
                </a:lnTo>
                <a:lnTo>
                  <a:pt x="7489" y="1"/>
                </a:lnTo>
                <a:lnTo>
                  <a:pt x="7682" y="22"/>
                </a:lnTo>
                <a:lnTo>
                  <a:pt x="7869" y="60"/>
                </a:lnTo>
                <a:lnTo>
                  <a:pt x="8049" y="117"/>
                </a:lnTo>
                <a:lnTo>
                  <a:pt x="8222" y="189"/>
                </a:lnTo>
                <a:lnTo>
                  <a:pt x="8385" y="278"/>
                </a:lnTo>
                <a:lnTo>
                  <a:pt x="8539" y="382"/>
                </a:lnTo>
                <a:lnTo>
                  <a:pt x="8681" y="498"/>
                </a:lnTo>
                <a:lnTo>
                  <a:pt x="8811" y="629"/>
                </a:lnTo>
                <a:lnTo>
                  <a:pt x="8929" y="772"/>
                </a:lnTo>
                <a:lnTo>
                  <a:pt x="9033" y="924"/>
                </a:lnTo>
                <a:lnTo>
                  <a:pt x="9120" y="1089"/>
                </a:lnTo>
                <a:lnTo>
                  <a:pt x="9194" y="1260"/>
                </a:lnTo>
                <a:lnTo>
                  <a:pt x="9250" y="1440"/>
                </a:lnTo>
                <a:lnTo>
                  <a:pt x="9289" y="1627"/>
                </a:lnTo>
                <a:lnTo>
                  <a:pt x="9308" y="1821"/>
                </a:lnTo>
                <a:lnTo>
                  <a:pt x="9310" y="1919"/>
                </a:lnTo>
                <a:lnTo>
                  <a:pt x="9310" y="8471"/>
                </a:lnTo>
                <a:lnTo>
                  <a:pt x="9308" y="8521"/>
                </a:lnTo>
                <a:lnTo>
                  <a:pt x="9289" y="8615"/>
                </a:lnTo>
                <a:lnTo>
                  <a:pt x="9253" y="8700"/>
                </a:lnTo>
                <a:lnTo>
                  <a:pt x="9201" y="8777"/>
                </a:lnTo>
                <a:lnTo>
                  <a:pt x="9136" y="8842"/>
                </a:lnTo>
                <a:lnTo>
                  <a:pt x="9058" y="8894"/>
                </a:lnTo>
                <a:lnTo>
                  <a:pt x="8974" y="8930"/>
                </a:lnTo>
                <a:lnTo>
                  <a:pt x="8880" y="8949"/>
                </a:lnTo>
                <a:lnTo>
                  <a:pt x="8830" y="8952"/>
                </a:lnTo>
                <a:lnTo>
                  <a:pt x="8781" y="8949"/>
                </a:lnTo>
                <a:lnTo>
                  <a:pt x="8687" y="8930"/>
                </a:lnTo>
                <a:lnTo>
                  <a:pt x="8601" y="8894"/>
                </a:lnTo>
                <a:lnTo>
                  <a:pt x="8524" y="8842"/>
                </a:lnTo>
                <a:lnTo>
                  <a:pt x="8460" y="8777"/>
                </a:lnTo>
                <a:lnTo>
                  <a:pt x="8408" y="8700"/>
                </a:lnTo>
                <a:lnTo>
                  <a:pt x="8370" y="8615"/>
                </a:lnTo>
                <a:lnTo>
                  <a:pt x="8352" y="8521"/>
                </a:lnTo>
                <a:lnTo>
                  <a:pt x="8350" y="8471"/>
                </a:lnTo>
                <a:lnTo>
                  <a:pt x="8350" y="1919"/>
                </a:lnTo>
                <a:lnTo>
                  <a:pt x="8349" y="1870"/>
                </a:lnTo>
                <a:lnTo>
                  <a:pt x="8340" y="1774"/>
                </a:lnTo>
                <a:lnTo>
                  <a:pt x="8320" y="1680"/>
                </a:lnTo>
                <a:lnTo>
                  <a:pt x="8293" y="1590"/>
                </a:lnTo>
                <a:lnTo>
                  <a:pt x="8255" y="1503"/>
                </a:lnTo>
                <a:lnTo>
                  <a:pt x="8211" y="1423"/>
                </a:lnTo>
                <a:lnTo>
                  <a:pt x="8160" y="1346"/>
                </a:lnTo>
                <a:lnTo>
                  <a:pt x="8101" y="1274"/>
                </a:lnTo>
                <a:lnTo>
                  <a:pt x="8035" y="1209"/>
                </a:lnTo>
                <a:lnTo>
                  <a:pt x="7964" y="1150"/>
                </a:lnTo>
                <a:lnTo>
                  <a:pt x="7888" y="1099"/>
                </a:lnTo>
                <a:lnTo>
                  <a:pt x="7806" y="1054"/>
                </a:lnTo>
                <a:lnTo>
                  <a:pt x="7720" y="1018"/>
                </a:lnTo>
                <a:lnTo>
                  <a:pt x="7630" y="989"/>
                </a:lnTo>
                <a:lnTo>
                  <a:pt x="7537" y="970"/>
                </a:lnTo>
                <a:lnTo>
                  <a:pt x="7440" y="960"/>
                </a:lnTo>
                <a:lnTo>
                  <a:pt x="7390" y="960"/>
                </a:lnTo>
                <a:lnTo>
                  <a:pt x="1919" y="960"/>
                </a:lnTo>
                <a:lnTo>
                  <a:pt x="1870" y="960"/>
                </a:lnTo>
                <a:lnTo>
                  <a:pt x="1774" y="970"/>
                </a:lnTo>
                <a:lnTo>
                  <a:pt x="1680" y="989"/>
                </a:lnTo>
                <a:lnTo>
                  <a:pt x="1589" y="1018"/>
                </a:lnTo>
                <a:lnTo>
                  <a:pt x="1503" y="1054"/>
                </a:lnTo>
                <a:lnTo>
                  <a:pt x="1422" y="1099"/>
                </a:lnTo>
                <a:lnTo>
                  <a:pt x="1346" y="1150"/>
                </a:lnTo>
                <a:lnTo>
                  <a:pt x="1274" y="1209"/>
                </a:lnTo>
                <a:lnTo>
                  <a:pt x="1209" y="1274"/>
                </a:lnTo>
                <a:lnTo>
                  <a:pt x="1150" y="1346"/>
                </a:lnTo>
                <a:lnTo>
                  <a:pt x="1098" y="1423"/>
                </a:lnTo>
                <a:lnTo>
                  <a:pt x="1054" y="1503"/>
                </a:lnTo>
                <a:lnTo>
                  <a:pt x="1018" y="1590"/>
                </a:lnTo>
                <a:lnTo>
                  <a:pt x="989" y="1680"/>
                </a:lnTo>
                <a:lnTo>
                  <a:pt x="970" y="1774"/>
                </a:lnTo>
                <a:lnTo>
                  <a:pt x="960" y="1870"/>
                </a:lnTo>
                <a:lnTo>
                  <a:pt x="960" y="1919"/>
                </a:lnTo>
                <a:lnTo>
                  <a:pt x="960" y="10855"/>
                </a:lnTo>
                <a:lnTo>
                  <a:pt x="962" y="10904"/>
                </a:lnTo>
                <a:lnTo>
                  <a:pt x="978" y="10995"/>
                </a:lnTo>
                <a:lnTo>
                  <a:pt x="1011" y="11078"/>
                </a:lnTo>
                <a:lnTo>
                  <a:pt x="1061" y="11152"/>
                </a:lnTo>
                <a:lnTo>
                  <a:pt x="1091" y="11185"/>
                </a:lnTo>
                <a:lnTo>
                  <a:pt x="1129" y="11218"/>
                </a:lnTo>
                <a:lnTo>
                  <a:pt x="1212" y="11271"/>
                </a:lnTo>
                <a:lnTo>
                  <a:pt x="1306" y="11307"/>
                </a:lnTo>
                <a:lnTo>
                  <a:pt x="1405" y="11326"/>
                </a:lnTo>
                <a:lnTo>
                  <a:pt x="1456" y="11327"/>
                </a:lnTo>
                <a:lnTo>
                  <a:pt x="1504" y="11325"/>
                </a:lnTo>
                <a:lnTo>
                  <a:pt x="1595" y="11307"/>
                </a:lnTo>
                <a:lnTo>
                  <a:pt x="1677" y="11273"/>
                </a:lnTo>
                <a:lnTo>
                  <a:pt x="1751" y="11222"/>
                </a:lnTo>
                <a:lnTo>
                  <a:pt x="1784" y="11191"/>
                </a:lnTo>
                <a:lnTo>
                  <a:pt x="4310" y="8592"/>
                </a:lnTo>
                <a:lnTo>
                  <a:pt x="4346" y="8559"/>
                </a:lnTo>
                <a:lnTo>
                  <a:pt x="4426" y="8505"/>
                </a:lnTo>
                <a:lnTo>
                  <a:pt x="4513" y="8468"/>
                </a:lnTo>
                <a:lnTo>
                  <a:pt x="4607" y="8449"/>
                </a:lnTo>
                <a:lnTo>
                  <a:pt x="4655" y="8448"/>
                </a:lnTo>
                <a:lnTo>
                  <a:pt x="4703" y="8449"/>
                </a:lnTo>
                <a:lnTo>
                  <a:pt x="4797" y="8468"/>
                </a:lnTo>
                <a:lnTo>
                  <a:pt x="4885" y="8505"/>
                </a:lnTo>
                <a:lnTo>
                  <a:pt x="4964" y="8559"/>
                </a:lnTo>
                <a:lnTo>
                  <a:pt x="4999" y="8592"/>
                </a:lnTo>
                <a:lnTo>
                  <a:pt x="7527" y="11191"/>
                </a:lnTo>
                <a:lnTo>
                  <a:pt x="7560" y="11222"/>
                </a:lnTo>
                <a:lnTo>
                  <a:pt x="7633" y="11273"/>
                </a:lnTo>
                <a:lnTo>
                  <a:pt x="7714" y="11307"/>
                </a:lnTo>
                <a:lnTo>
                  <a:pt x="7803" y="11325"/>
                </a:lnTo>
                <a:lnTo>
                  <a:pt x="7852" y="11327"/>
                </a:lnTo>
                <a:lnTo>
                  <a:pt x="7902" y="11326"/>
                </a:lnTo>
                <a:lnTo>
                  <a:pt x="8002" y="11306"/>
                </a:lnTo>
                <a:lnTo>
                  <a:pt x="8095" y="11270"/>
                </a:lnTo>
                <a:lnTo>
                  <a:pt x="8179" y="11215"/>
                </a:lnTo>
                <a:lnTo>
                  <a:pt x="8215" y="11182"/>
                </a:lnTo>
                <a:lnTo>
                  <a:pt x="8248" y="11148"/>
                </a:lnTo>
                <a:lnTo>
                  <a:pt x="8298" y="11073"/>
                </a:lnTo>
                <a:lnTo>
                  <a:pt x="8331" y="10989"/>
                </a:lnTo>
                <a:lnTo>
                  <a:pt x="8349" y="10897"/>
                </a:lnTo>
                <a:lnTo>
                  <a:pt x="8350" y="10847"/>
                </a:lnTo>
                <a:lnTo>
                  <a:pt x="8352" y="10798"/>
                </a:lnTo>
                <a:lnTo>
                  <a:pt x="8370" y="10704"/>
                </a:lnTo>
                <a:lnTo>
                  <a:pt x="8408" y="10618"/>
                </a:lnTo>
                <a:lnTo>
                  <a:pt x="8460" y="10541"/>
                </a:lnTo>
                <a:lnTo>
                  <a:pt x="8524" y="10477"/>
                </a:lnTo>
                <a:lnTo>
                  <a:pt x="8601" y="10425"/>
                </a:lnTo>
                <a:lnTo>
                  <a:pt x="8687" y="10387"/>
                </a:lnTo>
                <a:lnTo>
                  <a:pt x="8781" y="10369"/>
                </a:lnTo>
                <a:lnTo>
                  <a:pt x="8830" y="10367"/>
                </a:lnTo>
                <a:lnTo>
                  <a:pt x="8880" y="10369"/>
                </a:lnTo>
                <a:lnTo>
                  <a:pt x="8974" y="10387"/>
                </a:lnTo>
                <a:lnTo>
                  <a:pt x="9058" y="10425"/>
                </a:lnTo>
                <a:lnTo>
                  <a:pt x="9136" y="10477"/>
                </a:lnTo>
                <a:lnTo>
                  <a:pt x="9201" y="10541"/>
                </a:lnTo>
                <a:lnTo>
                  <a:pt x="9253" y="10618"/>
                </a:lnTo>
                <a:lnTo>
                  <a:pt x="9289" y="10704"/>
                </a:lnTo>
                <a:lnTo>
                  <a:pt x="9308" y="10798"/>
                </a:lnTo>
                <a:lnTo>
                  <a:pt x="9310" y="10847"/>
                </a:lnTo>
                <a:lnTo>
                  <a:pt x="9309" y="10920"/>
                </a:lnTo>
                <a:lnTo>
                  <a:pt x="9295" y="11063"/>
                </a:lnTo>
                <a:lnTo>
                  <a:pt x="9267" y="11202"/>
                </a:lnTo>
                <a:lnTo>
                  <a:pt x="9227" y="11336"/>
                </a:lnTo>
                <a:lnTo>
                  <a:pt x="9174" y="11466"/>
                </a:lnTo>
                <a:lnTo>
                  <a:pt x="9107" y="11588"/>
                </a:lnTo>
                <a:lnTo>
                  <a:pt x="9030" y="11705"/>
                </a:lnTo>
                <a:lnTo>
                  <a:pt x="8939" y="11814"/>
                </a:lnTo>
                <a:lnTo>
                  <a:pt x="8890" y="11865"/>
                </a:lnTo>
                <a:lnTo>
                  <a:pt x="8837" y="11915"/>
                </a:lnTo>
                <a:lnTo>
                  <a:pt x="8724" y="12006"/>
                </a:lnTo>
                <a:lnTo>
                  <a:pt x="8602" y="12085"/>
                </a:lnTo>
                <a:lnTo>
                  <a:pt x="8474" y="12151"/>
                </a:lnTo>
                <a:lnTo>
                  <a:pt x="8340" y="12206"/>
                </a:lnTo>
                <a:lnTo>
                  <a:pt x="8200" y="12246"/>
                </a:lnTo>
                <a:lnTo>
                  <a:pt x="8058" y="12273"/>
                </a:lnTo>
                <a:lnTo>
                  <a:pt x="7913" y="12286"/>
                </a:lnTo>
                <a:lnTo>
                  <a:pt x="7841" y="12286"/>
                </a:lnTo>
                <a:lnTo>
                  <a:pt x="7767" y="12285"/>
                </a:lnTo>
                <a:lnTo>
                  <a:pt x="7626" y="12269"/>
                </a:lnTo>
                <a:lnTo>
                  <a:pt x="7489" y="12242"/>
                </a:lnTo>
                <a:lnTo>
                  <a:pt x="7358" y="12200"/>
                </a:lnTo>
                <a:lnTo>
                  <a:pt x="7232" y="12147"/>
                </a:lnTo>
                <a:lnTo>
                  <a:pt x="7111" y="12079"/>
                </a:lnTo>
                <a:lnTo>
                  <a:pt x="6997" y="12001"/>
                </a:lnTo>
                <a:lnTo>
                  <a:pt x="6889" y="11911"/>
                </a:lnTo>
                <a:lnTo>
                  <a:pt x="6839" y="11859"/>
                </a:lnTo>
                <a:lnTo>
                  <a:pt x="4655" y="9615"/>
                </a:lnTo>
                <a:lnTo>
                  <a:pt x="2472" y="11859"/>
                </a:lnTo>
                <a:lnTo>
                  <a:pt x="2422" y="11909"/>
                </a:lnTo>
                <a:lnTo>
                  <a:pt x="2315" y="12000"/>
                </a:lnTo>
                <a:lnTo>
                  <a:pt x="2201" y="12079"/>
                </a:lnTo>
                <a:lnTo>
                  <a:pt x="2080" y="12145"/>
                </a:lnTo>
                <a:lnTo>
                  <a:pt x="1955" y="12199"/>
                </a:lnTo>
                <a:lnTo>
                  <a:pt x="1823" y="12240"/>
                </a:lnTo>
                <a:lnTo>
                  <a:pt x="1686" y="12269"/>
                </a:lnTo>
                <a:lnTo>
                  <a:pt x="1545" y="12285"/>
                </a:lnTo>
                <a:lnTo>
                  <a:pt x="1473" y="12286"/>
                </a:lnTo>
                <a:lnTo>
                  <a:pt x="1460" y="12286"/>
                </a:lnTo>
                <a:lnTo>
                  <a:pt x="1447" y="122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箭號: ＞形 3">
            <a:extLst>
              <a:ext uri="{FF2B5EF4-FFF2-40B4-BE49-F238E27FC236}">
                <a16:creationId xmlns:a16="http://schemas.microsoft.com/office/drawing/2014/main" id="{405EE3D6-A2F4-9F9B-B910-561504405EE8}"/>
              </a:ext>
            </a:extLst>
          </p:cNvPr>
          <p:cNvSpPr/>
          <p:nvPr/>
        </p:nvSpPr>
        <p:spPr>
          <a:xfrm>
            <a:off x="3567281" y="1802883"/>
            <a:ext cx="914400" cy="523220"/>
          </a:xfrm>
          <a:prstGeom prst="chevron">
            <a:avLst/>
          </a:prstGeom>
          <a:solidFill>
            <a:srgbClr val="7188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4" name="箭號: ＞形 13">
            <a:extLst>
              <a:ext uri="{FF2B5EF4-FFF2-40B4-BE49-F238E27FC236}">
                <a16:creationId xmlns:a16="http://schemas.microsoft.com/office/drawing/2014/main" id="{0C8677F3-C52E-0F82-5733-E6A085B7A145}"/>
              </a:ext>
            </a:extLst>
          </p:cNvPr>
          <p:cNvSpPr/>
          <p:nvPr/>
        </p:nvSpPr>
        <p:spPr>
          <a:xfrm>
            <a:off x="7803440" y="1816096"/>
            <a:ext cx="914400" cy="523220"/>
          </a:xfrm>
          <a:prstGeom prst="chevron">
            <a:avLst/>
          </a:prstGeom>
          <a:solidFill>
            <a:srgbClr val="7188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D721081B-537E-C00A-9309-0136374C6C5F}"/>
              </a:ext>
            </a:extLst>
          </p:cNvPr>
          <p:cNvSpPr txBox="1"/>
          <p:nvPr/>
        </p:nvSpPr>
        <p:spPr>
          <a:xfrm>
            <a:off x="654536" y="2885613"/>
            <a:ext cx="35664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儀器使用</a:t>
            </a:r>
            <a:endParaRPr lang="en-US" altLang="zh-TW" sz="2400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出外業</a:t>
            </a:r>
            <a:r>
              <a:rPr lang="en-US" altLang="zh-TW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(</a:t>
            </a: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上山下海</a:t>
            </a:r>
            <a:r>
              <a:rPr lang="en-US" altLang="zh-TW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)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C7FD34D0-1562-A716-4ACC-E93F26F34477}"/>
              </a:ext>
            </a:extLst>
          </p:cNvPr>
          <p:cNvSpPr txBox="1"/>
          <p:nvPr/>
        </p:nvSpPr>
        <p:spPr>
          <a:xfrm>
            <a:off x="4785107" y="2934431"/>
            <a:ext cx="26217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marL="457200" indent="-457200">
              <a:buFont typeface="Arial" panose="020B0604020202020204" pitchFamily="34" charset="0"/>
              <a:buChar char="•"/>
              <a:defRPr sz="2400" b="1" kern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defRPr>
            </a:lvl1pPr>
          </a:lstStyle>
          <a:p>
            <a:r>
              <a:rPr lang="zh-TW" altLang="en-US" dirty="0"/>
              <a:t>操作電腦程式</a:t>
            </a:r>
            <a:endParaRPr lang="en-US" altLang="zh-TW" dirty="0"/>
          </a:p>
          <a:p>
            <a:endParaRPr lang="en-US" altLang="zh-TW" dirty="0"/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7BECC7E0-AF21-9DD8-B3E4-C068182B5AE0}"/>
              </a:ext>
            </a:extLst>
          </p:cNvPr>
          <p:cNvSpPr txBox="1"/>
          <p:nvPr/>
        </p:nvSpPr>
        <p:spPr>
          <a:xfrm>
            <a:off x="8717840" y="2922137"/>
            <a:ext cx="255284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marL="457200" indent="-457200">
              <a:buFont typeface="Arial" panose="020B0604020202020204" pitchFamily="34" charset="0"/>
              <a:buChar char="•"/>
              <a:defRPr sz="2400" b="1" kern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defRPr>
            </a:lvl1pPr>
          </a:lstStyle>
          <a:p>
            <a:r>
              <a:rPr lang="zh-TW" altLang="en-US" dirty="0"/>
              <a:t>製作視覺化的成果</a:t>
            </a:r>
            <a:endParaRPr lang="en-US" altLang="zh-TW" dirty="0"/>
          </a:p>
          <a:p>
            <a:r>
              <a:rPr lang="zh-TW" altLang="en-US" dirty="0"/>
              <a:t>主題地圖</a:t>
            </a:r>
            <a:endParaRPr lang="en-US" altLang="zh-TW" dirty="0"/>
          </a:p>
          <a:p>
            <a:endParaRPr lang="en-US" altLang="zh-TW" dirty="0"/>
          </a:p>
        </p:txBody>
      </p:sp>
      <p:pic>
        <p:nvPicPr>
          <p:cNvPr id="24" name="圖片 23" descr="一張含有 圖形, 字型, 符號, 標誌 的圖片&#10;&#10;AI 產生的內容可能不正確。">
            <a:extLst>
              <a:ext uri="{FF2B5EF4-FFF2-40B4-BE49-F238E27FC236}">
                <a16:creationId xmlns:a16="http://schemas.microsoft.com/office/drawing/2014/main" id="{E9E124F6-18EB-725E-804E-DCA3D5CA8B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56" y="4246362"/>
            <a:ext cx="1019742" cy="1019742"/>
          </a:xfrm>
          <a:prstGeom prst="rect">
            <a:avLst/>
          </a:prstGeom>
        </p:spPr>
      </p:pic>
      <p:pic>
        <p:nvPicPr>
          <p:cNvPr id="26" name="圖片 25" descr="一張含有 寫生, 黑色, 圖表, 設計 的圖片&#10;&#10;AI 產生的內容可能不正確。">
            <a:extLst>
              <a:ext uri="{FF2B5EF4-FFF2-40B4-BE49-F238E27FC236}">
                <a16:creationId xmlns:a16="http://schemas.microsoft.com/office/drawing/2014/main" id="{B8B69B46-5792-4406-415F-6E52D136E8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002" y="4209187"/>
            <a:ext cx="1229384" cy="1229384"/>
          </a:xfrm>
          <a:prstGeom prst="rect">
            <a:avLst/>
          </a:prstGeom>
        </p:spPr>
      </p:pic>
      <p:pic>
        <p:nvPicPr>
          <p:cNvPr id="27" name="圖片 26">
            <a:extLst>
              <a:ext uri="{FF2B5EF4-FFF2-40B4-BE49-F238E27FC236}">
                <a16:creationId xmlns:a16="http://schemas.microsoft.com/office/drawing/2014/main" id="{D0CFD0B9-7163-445A-61BA-6101E5DAF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4795" y="4380163"/>
            <a:ext cx="715711" cy="715711"/>
          </a:xfrm>
          <a:prstGeom prst="rect">
            <a:avLst/>
          </a:prstGeom>
        </p:spPr>
      </p:pic>
      <p:cxnSp>
        <p:nvCxnSpPr>
          <p:cNvPr id="31" name="直線接點 30">
            <a:extLst>
              <a:ext uri="{FF2B5EF4-FFF2-40B4-BE49-F238E27FC236}">
                <a16:creationId xmlns:a16="http://schemas.microsoft.com/office/drawing/2014/main" id="{B126CC1E-D425-7F7E-E3C3-40A137C317D1}"/>
              </a:ext>
            </a:extLst>
          </p:cNvPr>
          <p:cNvCxnSpPr>
            <a:cxnSpLocks/>
          </p:cNvCxnSpPr>
          <p:nvPr/>
        </p:nvCxnSpPr>
        <p:spPr>
          <a:xfrm>
            <a:off x="1088650" y="2514414"/>
            <a:ext cx="10078703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圖片 33">
            <a:extLst>
              <a:ext uri="{FF2B5EF4-FFF2-40B4-BE49-F238E27FC236}">
                <a16:creationId xmlns:a16="http://schemas.microsoft.com/office/drawing/2014/main" id="{325BF0D9-9B95-BB84-84B7-3DFC36F10C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9358" y="4362091"/>
            <a:ext cx="715711" cy="758228"/>
          </a:xfrm>
          <a:prstGeom prst="rect">
            <a:avLst/>
          </a:prstGeom>
        </p:spPr>
      </p:pic>
      <p:pic>
        <p:nvPicPr>
          <p:cNvPr id="36" name="圖片 35" descr="一張含有 黑色, 黑暗 的圖片&#10;&#10;AI 產生的內容可能不正確。">
            <a:extLst>
              <a:ext uri="{FF2B5EF4-FFF2-40B4-BE49-F238E27FC236}">
                <a16:creationId xmlns:a16="http://schemas.microsoft.com/office/drawing/2014/main" id="{DD65D846-0A14-A2F0-17D6-3ECFFEE2BF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786" y="4402511"/>
            <a:ext cx="758229" cy="758229"/>
          </a:xfrm>
          <a:prstGeom prst="rect">
            <a:avLst/>
          </a:prstGeom>
        </p:spPr>
      </p:pic>
      <p:sp>
        <p:nvSpPr>
          <p:cNvPr id="40" name="十字形 39">
            <a:extLst>
              <a:ext uri="{FF2B5EF4-FFF2-40B4-BE49-F238E27FC236}">
                <a16:creationId xmlns:a16="http://schemas.microsoft.com/office/drawing/2014/main" id="{7C626F8C-F68C-7863-02E7-740FE4404C07}"/>
              </a:ext>
            </a:extLst>
          </p:cNvPr>
          <p:cNvSpPr/>
          <p:nvPr/>
        </p:nvSpPr>
        <p:spPr>
          <a:xfrm>
            <a:off x="9908872" y="4403300"/>
            <a:ext cx="715712" cy="717019"/>
          </a:xfrm>
          <a:prstGeom prst="plus">
            <a:avLst>
              <a:gd name="adj" fmla="val 34365"/>
            </a:avLst>
          </a:prstGeom>
          <a:solidFill>
            <a:srgbClr val="385F7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4DB7C44B-7244-8714-9DB9-925A182BA505}"/>
              </a:ext>
            </a:extLst>
          </p:cNvPr>
          <p:cNvSpPr txBox="1"/>
          <p:nvPr/>
        </p:nvSpPr>
        <p:spPr>
          <a:xfrm>
            <a:off x="8778510" y="5433005"/>
            <a:ext cx="29764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marL="457200" indent="-457200">
              <a:buFont typeface="Arial" panose="020B0604020202020204" pitchFamily="34" charset="0"/>
              <a:buChar char="•"/>
              <a:defRPr sz="2400" b="1" kern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defRPr>
            </a:lvl1pPr>
          </a:lstStyle>
          <a:p>
            <a:pPr marL="0" indent="0">
              <a:buNone/>
            </a:pPr>
            <a:r>
              <a:rPr lang="zh-TW" altLang="en-US" dirty="0"/>
              <a:t>結合其他群組的視角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000545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C622EB-B29A-FDA4-C319-BAF558F6EA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91838B89-C1AB-99E6-EA4B-C519F5C95EC0}"/>
              </a:ext>
            </a:extLst>
          </p:cNvPr>
          <p:cNvGrpSpPr>
            <a:grpSpLocks/>
          </p:cNvGrpSpPr>
          <p:nvPr/>
        </p:nvGrpSpPr>
        <p:grpSpPr>
          <a:xfrm>
            <a:off x="0" y="200025"/>
            <a:ext cx="12001500" cy="6657975"/>
            <a:chOff x="0" y="200025"/>
            <a:chExt cx="12001500" cy="6657975"/>
          </a:xfrm>
        </p:grpSpPr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AF0FD828-2512-1977-4C1A-315142BA2232}"/>
                </a:ext>
              </a:extLst>
            </p:cNvPr>
            <p:cNvGrpSpPr>
              <a:grpSpLocks/>
            </p:cNvGrpSpPr>
            <p:nvPr/>
          </p:nvGrpSpPr>
          <p:grpSpPr>
            <a:xfrm>
              <a:off x="0" y="4239856"/>
              <a:ext cx="2618144" cy="2618144"/>
              <a:chOff x="0" y="4239856"/>
              <a:chExt cx="2618144" cy="2618144"/>
            </a:xfrm>
          </p:grpSpPr>
          <p:sp>
            <p:nvSpPr>
              <p:cNvPr id="6" name="대각선 줄무늬 5">
                <a:extLst>
                  <a:ext uri="{FF2B5EF4-FFF2-40B4-BE49-F238E27FC236}">
                    <a16:creationId xmlns:a16="http://schemas.microsoft.com/office/drawing/2014/main" id="{12CE48C5-0455-66D7-D861-8DB9E76B2942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0" y="6147772"/>
                <a:ext cx="704850" cy="704850"/>
              </a:xfrm>
              <a:prstGeom prst="diagStripe">
                <a:avLst>
                  <a:gd name="adj" fmla="val 7928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" name="대각선 줄무늬 7">
                <a:extLst>
                  <a:ext uri="{FF2B5EF4-FFF2-40B4-BE49-F238E27FC236}">
                    <a16:creationId xmlns:a16="http://schemas.microsoft.com/office/drawing/2014/main" id="{CFF1F7C7-79D0-2681-D853-884875C6DB4A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0" y="5548928"/>
                <a:ext cx="1309072" cy="1309072"/>
              </a:xfrm>
              <a:prstGeom prst="diagStripe">
                <a:avLst>
                  <a:gd name="adj" fmla="val 8949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" name="대각선 줄무늬 9">
                <a:extLst>
                  <a:ext uri="{FF2B5EF4-FFF2-40B4-BE49-F238E27FC236}">
                    <a16:creationId xmlns:a16="http://schemas.microsoft.com/office/drawing/2014/main" id="{D687AA2F-125C-DBEE-D25D-9F83DD0C041A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0" y="4950084"/>
                <a:ext cx="1902538" cy="1902538"/>
              </a:xfrm>
              <a:prstGeom prst="diagStripe">
                <a:avLst>
                  <a:gd name="adj" fmla="val 9249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1" name="대각선 줄무늬 10">
                <a:extLst>
                  <a:ext uri="{FF2B5EF4-FFF2-40B4-BE49-F238E27FC236}">
                    <a16:creationId xmlns:a16="http://schemas.microsoft.com/office/drawing/2014/main" id="{71679A11-2204-88CA-3939-2F64A62B72CA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0" y="4239856"/>
                <a:ext cx="2618144" cy="2618144"/>
              </a:xfrm>
              <a:prstGeom prst="diagStripe">
                <a:avLst>
                  <a:gd name="adj" fmla="val 93951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8" name="대각선 줄무늬 17">
                <a:extLst>
                  <a:ext uri="{FF2B5EF4-FFF2-40B4-BE49-F238E27FC236}">
                    <a16:creationId xmlns:a16="http://schemas.microsoft.com/office/drawing/2014/main" id="{6EEF0A7E-BFE2-F609-3409-113AA3A7A4BB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0" y="6633544"/>
                <a:ext cx="224455" cy="224455"/>
              </a:xfrm>
              <a:prstGeom prst="diagStripe">
                <a:avLst>
                  <a:gd name="adj" fmla="val 51705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sp>
          <p:nvSpPr>
            <p:cNvPr id="12" name="사각형: 둥근 모서리 11">
              <a:extLst>
                <a:ext uri="{FF2B5EF4-FFF2-40B4-BE49-F238E27FC236}">
                  <a16:creationId xmlns:a16="http://schemas.microsoft.com/office/drawing/2014/main" id="{4DFA2953-87EA-77C3-667A-4C235F2D595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300" y="200025"/>
              <a:ext cx="11887200" cy="6457950"/>
            </a:xfrm>
            <a:prstGeom prst="roundRect">
              <a:avLst>
                <a:gd name="adj" fmla="val 3649"/>
              </a:avLst>
            </a:prstGeom>
            <a:solidFill>
              <a:schemeClr val="bg1"/>
            </a:solidFill>
            <a:ln w="15875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dist="114300" dir="2700000" algn="tl" rotWithShape="0">
                <a:schemeClr val="tx1">
                  <a:lumMod val="85000"/>
                  <a:lumOff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ko-KR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</a:endParaRPr>
            </a:p>
          </p:txBody>
        </p:sp>
      </p:grpSp>
      <p:sp>
        <p:nvSpPr>
          <p:cNvPr id="21" name="모서리가 둥근 직사각형 7">
            <a:extLst>
              <a:ext uri="{FF2B5EF4-FFF2-40B4-BE49-F238E27FC236}">
                <a16:creationId xmlns:a16="http://schemas.microsoft.com/office/drawing/2014/main" id="{0620BD56-C491-536A-DDB6-1BCC26F8FE2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822138" y="2000233"/>
            <a:ext cx="4617590" cy="404804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58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1" i="0" u="none" strike="noStrike" kern="1200" cap="none" spc="0" normalizeH="0" baseline="0" noProof="0" dirty="0">
              <a:ln w="317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2" name="모서리가 둥근 직사각형 7">
            <a:extLst>
              <a:ext uri="{FF2B5EF4-FFF2-40B4-BE49-F238E27FC236}">
                <a16:creationId xmlns:a16="http://schemas.microsoft.com/office/drawing/2014/main" id="{E423D91E-A3A8-FDC5-53E3-0C76DD3A675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52271" y="2020215"/>
            <a:ext cx="4617590" cy="404804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58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1" i="0" u="none" strike="noStrike" kern="1200" cap="none" spc="0" normalizeH="0" baseline="0" noProof="0" dirty="0">
              <a:ln w="317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17268121-EEBA-AF34-221E-408007FE92CA}"/>
              </a:ext>
            </a:extLst>
          </p:cNvPr>
          <p:cNvSpPr txBox="1"/>
          <p:nvPr/>
        </p:nvSpPr>
        <p:spPr>
          <a:xfrm>
            <a:off x="1062920" y="2830732"/>
            <a:ext cx="3536796" cy="263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測量平差</a:t>
            </a:r>
            <a:r>
              <a:rPr lang="en-US" altLang="zh-TW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(</a:t>
            </a: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一</a:t>
            </a:r>
            <a:r>
              <a:rPr lang="en-US" altLang="zh-TW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)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地理資訊系統實務</a:t>
            </a:r>
            <a:endParaRPr lang="en-US" altLang="zh-TW" sz="2400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衛星定位測量</a:t>
            </a:r>
            <a:endParaRPr lang="en-US" altLang="zh-TW" sz="2400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航空攝影測量</a:t>
            </a:r>
            <a:endParaRPr lang="ko-KR" altLang="en-US" sz="2400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TW" altLang="en-US" sz="1600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091D5A28-CBC5-D946-210F-FDCDB5DFE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947" y="4145740"/>
            <a:ext cx="1148591" cy="1902538"/>
          </a:xfrm>
          <a:prstGeom prst="rect">
            <a:avLst/>
          </a:prstGeom>
        </p:spPr>
      </p:pic>
      <p:sp>
        <p:nvSpPr>
          <p:cNvPr id="7" name="사각형: 둥근 모서리 12">
            <a:extLst>
              <a:ext uri="{FF2B5EF4-FFF2-40B4-BE49-F238E27FC236}">
                <a16:creationId xmlns:a16="http://schemas.microsoft.com/office/drawing/2014/main" id="{1C1672EE-A26F-5128-9BDD-64CC089B4559}"/>
              </a:ext>
            </a:extLst>
          </p:cNvPr>
          <p:cNvSpPr>
            <a:spLocks/>
          </p:cNvSpPr>
          <p:nvPr/>
        </p:nvSpPr>
        <p:spPr>
          <a:xfrm>
            <a:off x="1704507" y="351571"/>
            <a:ext cx="9735222" cy="956446"/>
          </a:xfrm>
          <a:prstGeom prst="roundRect">
            <a:avLst>
              <a:gd name="adj" fmla="val 25278"/>
            </a:avLst>
          </a:prstGeom>
          <a:solidFill>
            <a:schemeClr val="bg1"/>
          </a:solidFill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dist="76200" dir="2700000" algn="tl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latinLnBrk="0">
              <a:tabLst>
                <a:tab pos="2603500" algn="l"/>
              </a:tabLst>
              <a:defRPr/>
            </a:pPr>
            <a:r>
              <a:rPr lang="zh-TW" altLang="en-US" sz="32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測量與空間資訊組在</a:t>
            </a:r>
            <a:r>
              <a:rPr lang="zh-TW" altLang="en-US" sz="3200" b="1" kern="0" dirty="0">
                <a:ln w="9525">
                  <a:noFill/>
                </a:ln>
                <a:solidFill>
                  <a:srgbClr val="FF0000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學什麼</a:t>
            </a:r>
            <a:r>
              <a:rPr lang="zh-TW" altLang="en-US" sz="32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？</a:t>
            </a:r>
            <a:endParaRPr lang="en-US" altLang="zh-TW" sz="3200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</p:txBody>
      </p:sp>
      <p:sp>
        <p:nvSpPr>
          <p:cNvPr id="9" name="타원 14">
            <a:extLst>
              <a:ext uri="{FF2B5EF4-FFF2-40B4-BE49-F238E27FC236}">
                <a16:creationId xmlns:a16="http://schemas.microsoft.com/office/drawing/2014/main" id="{E9407C09-BE67-B5D8-86AD-145C38F6BFAF}"/>
              </a:ext>
            </a:extLst>
          </p:cNvPr>
          <p:cNvSpPr>
            <a:spLocks/>
          </p:cNvSpPr>
          <p:nvPr/>
        </p:nvSpPr>
        <p:spPr>
          <a:xfrm>
            <a:off x="416613" y="351571"/>
            <a:ext cx="1019742" cy="101974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9766558B-79D6-D9CE-A72F-685EC92AA82C}"/>
              </a:ext>
            </a:extLst>
          </p:cNvPr>
          <p:cNvSpPr>
            <a:spLocks/>
          </p:cNvSpPr>
          <p:nvPr/>
        </p:nvSpPr>
        <p:spPr bwMode="auto">
          <a:xfrm>
            <a:off x="752271" y="644403"/>
            <a:ext cx="336379" cy="443914"/>
          </a:xfrm>
          <a:custGeom>
            <a:avLst/>
            <a:gdLst>
              <a:gd name="T0" fmla="*/ 1093 w 9310"/>
              <a:gd name="T1" fmla="*/ 12245 h 12286"/>
              <a:gd name="T2" fmla="*/ 582 w 9310"/>
              <a:gd name="T3" fmla="*/ 12007 h 12286"/>
              <a:gd name="T4" fmla="*/ 279 w 9310"/>
              <a:gd name="T5" fmla="*/ 11710 h 12286"/>
              <a:gd name="T6" fmla="*/ 42 w 9310"/>
              <a:gd name="T7" fmla="*/ 11209 h 12286"/>
              <a:gd name="T8" fmla="*/ 0 w 9310"/>
              <a:gd name="T9" fmla="*/ 1919 h 12286"/>
              <a:gd name="T10" fmla="*/ 117 w 9310"/>
              <a:gd name="T11" fmla="*/ 1260 h 12286"/>
              <a:gd name="T12" fmla="*/ 498 w 9310"/>
              <a:gd name="T13" fmla="*/ 629 h 12286"/>
              <a:gd name="T14" fmla="*/ 1088 w 9310"/>
              <a:gd name="T15" fmla="*/ 189 h 12286"/>
              <a:gd name="T16" fmla="*/ 1821 w 9310"/>
              <a:gd name="T17" fmla="*/ 1 h 12286"/>
              <a:gd name="T18" fmla="*/ 7682 w 9310"/>
              <a:gd name="T19" fmla="*/ 22 h 12286"/>
              <a:gd name="T20" fmla="*/ 8385 w 9310"/>
              <a:gd name="T21" fmla="*/ 278 h 12286"/>
              <a:gd name="T22" fmla="*/ 8929 w 9310"/>
              <a:gd name="T23" fmla="*/ 772 h 12286"/>
              <a:gd name="T24" fmla="*/ 9250 w 9310"/>
              <a:gd name="T25" fmla="*/ 1440 h 12286"/>
              <a:gd name="T26" fmla="*/ 9310 w 9310"/>
              <a:gd name="T27" fmla="*/ 8471 h 12286"/>
              <a:gd name="T28" fmla="*/ 9201 w 9310"/>
              <a:gd name="T29" fmla="*/ 8777 h 12286"/>
              <a:gd name="T30" fmla="*/ 8880 w 9310"/>
              <a:gd name="T31" fmla="*/ 8949 h 12286"/>
              <a:gd name="T32" fmla="*/ 8601 w 9310"/>
              <a:gd name="T33" fmla="*/ 8894 h 12286"/>
              <a:gd name="T34" fmla="*/ 8370 w 9310"/>
              <a:gd name="T35" fmla="*/ 8615 h 12286"/>
              <a:gd name="T36" fmla="*/ 8349 w 9310"/>
              <a:gd name="T37" fmla="*/ 1870 h 12286"/>
              <a:gd name="T38" fmla="*/ 8255 w 9310"/>
              <a:gd name="T39" fmla="*/ 1503 h 12286"/>
              <a:gd name="T40" fmla="*/ 8035 w 9310"/>
              <a:gd name="T41" fmla="*/ 1209 h 12286"/>
              <a:gd name="T42" fmla="*/ 7720 w 9310"/>
              <a:gd name="T43" fmla="*/ 1018 h 12286"/>
              <a:gd name="T44" fmla="*/ 7390 w 9310"/>
              <a:gd name="T45" fmla="*/ 960 h 12286"/>
              <a:gd name="T46" fmla="*/ 1680 w 9310"/>
              <a:gd name="T47" fmla="*/ 989 h 12286"/>
              <a:gd name="T48" fmla="*/ 1346 w 9310"/>
              <a:gd name="T49" fmla="*/ 1150 h 12286"/>
              <a:gd name="T50" fmla="*/ 1098 w 9310"/>
              <a:gd name="T51" fmla="*/ 1423 h 12286"/>
              <a:gd name="T52" fmla="*/ 970 w 9310"/>
              <a:gd name="T53" fmla="*/ 1774 h 12286"/>
              <a:gd name="T54" fmla="*/ 962 w 9310"/>
              <a:gd name="T55" fmla="*/ 10904 h 12286"/>
              <a:gd name="T56" fmla="*/ 1091 w 9310"/>
              <a:gd name="T57" fmla="*/ 11185 h 12286"/>
              <a:gd name="T58" fmla="*/ 1405 w 9310"/>
              <a:gd name="T59" fmla="*/ 11326 h 12286"/>
              <a:gd name="T60" fmla="*/ 1677 w 9310"/>
              <a:gd name="T61" fmla="*/ 11273 h 12286"/>
              <a:gd name="T62" fmla="*/ 4346 w 9310"/>
              <a:gd name="T63" fmla="*/ 8559 h 12286"/>
              <a:gd name="T64" fmla="*/ 4655 w 9310"/>
              <a:gd name="T65" fmla="*/ 8448 h 12286"/>
              <a:gd name="T66" fmla="*/ 4964 w 9310"/>
              <a:gd name="T67" fmla="*/ 8559 h 12286"/>
              <a:gd name="T68" fmla="*/ 7633 w 9310"/>
              <a:gd name="T69" fmla="*/ 11273 h 12286"/>
              <a:gd name="T70" fmla="*/ 7902 w 9310"/>
              <a:gd name="T71" fmla="*/ 11326 h 12286"/>
              <a:gd name="T72" fmla="*/ 8215 w 9310"/>
              <a:gd name="T73" fmla="*/ 11182 h 12286"/>
              <a:gd name="T74" fmla="*/ 8349 w 9310"/>
              <a:gd name="T75" fmla="*/ 10897 h 12286"/>
              <a:gd name="T76" fmla="*/ 8408 w 9310"/>
              <a:gd name="T77" fmla="*/ 10618 h 12286"/>
              <a:gd name="T78" fmla="*/ 8687 w 9310"/>
              <a:gd name="T79" fmla="*/ 10387 h 12286"/>
              <a:gd name="T80" fmla="*/ 8974 w 9310"/>
              <a:gd name="T81" fmla="*/ 10387 h 12286"/>
              <a:gd name="T82" fmla="*/ 9253 w 9310"/>
              <a:gd name="T83" fmla="*/ 10618 h 12286"/>
              <a:gd name="T84" fmla="*/ 9309 w 9310"/>
              <a:gd name="T85" fmla="*/ 10920 h 12286"/>
              <a:gd name="T86" fmla="*/ 9174 w 9310"/>
              <a:gd name="T87" fmla="*/ 11466 h 12286"/>
              <a:gd name="T88" fmla="*/ 8890 w 9310"/>
              <a:gd name="T89" fmla="*/ 11865 h 12286"/>
              <a:gd name="T90" fmla="*/ 8474 w 9310"/>
              <a:gd name="T91" fmla="*/ 12151 h 12286"/>
              <a:gd name="T92" fmla="*/ 7913 w 9310"/>
              <a:gd name="T93" fmla="*/ 12286 h 12286"/>
              <a:gd name="T94" fmla="*/ 7489 w 9310"/>
              <a:gd name="T95" fmla="*/ 12242 h 12286"/>
              <a:gd name="T96" fmla="*/ 6997 w 9310"/>
              <a:gd name="T97" fmla="*/ 12001 h 12286"/>
              <a:gd name="T98" fmla="*/ 2472 w 9310"/>
              <a:gd name="T99" fmla="*/ 11859 h 12286"/>
              <a:gd name="T100" fmla="*/ 2080 w 9310"/>
              <a:gd name="T101" fmla="*/ 12145 h 12286"/>
              <a:gd name="T102" fmla="*/ 1545 w 9310"/>
              <a:gd name="T103" fmla="*/ 12285 h 12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10" h="12286">
                <a:moveTo>
                  <a:pt x="1447" y="12286"/>
                </a:moveTo>
                <a:lnTo>
                  <a:pt x="1375" y="12286"/>
                </a:lnTo>
                <a:lnTo>
                  <a:pt x="1232" y="12272"/>
                </a:lnTo>
                <a:lnTo>
                  <a:pt x="1093" y="12245"/>
                </a:lnTo>
                <a:lnTo>
                  <a:pt x="957" y="12203"/>
                </a:lnTo>
                <a:lnTo>
                  <a:pt x="826" y="12150"/>
                </a:lnTo>
                <a:lnTo>
                  <a:pt x="700" y="12085"/>
                </a:lnTo>
                <a:lnTo>
                  <a:pt x="582" y="12007"/>
                </a:lnTo>
                <a:lnTo>
                  <a:pt x="471" y="11918"/>
                </a:lnTo>
                <a:lnTo>
                  <a:pt x="419" y="11869"/>
                </a:lnTo>
                <a:lnTo>
                  <a:pt x="370" y="11818"/>
                </a:lnTo>
                <a:lnTo>
                  <a:pt x="279" y="11710"/>
                </a:lnTo>
                <a:lnTo>
                  <a:pt x="202" y="11595"/>
                </a:lnTo>
                <a:lnTo>
                  <a:pt x="135" y="11471"/>
                </a:lnTo>
                <a:lnTo>
                  <a:pt x="82" y="11343"/>
                </a:lnTo>
                <a:lnTo>
                  <a:pt x="42" y="11209"/>
                </a:lnTo>
                <a:lnTo>
                  <a:pt x="14" y="11070"/>
                </a:lnTo>
                <a:lnTo>
                  <a:pt x="1" y="10927"/>
                </a:lnTo>
                <a:lnTo>
                  <a:pt x="0" y="10855"/>
                </a:lnTo>
                <a:lnTo>
                  <a:pt x="0" y="1919"/>
                </a:lnTo>
                <a:lnTo>
                  <a:pt x="1" y="1821"/>
                </a:lnTo>
                <a:lnTo>
                  <a:pt x="22" y="1627"/>
                </a:lnTo>
                <a:lnTo>
                  <a:pt x="60" y="1440"/>
                </a:lnTo>
                <a:lnTo>
                  <a:pt x="117" y="1260"/>
                </a:lnTo>
                <a:lnTo>
                  <a:pt x="189" y="1089"/>
                </a:lnTo>
                <a:lnTo>
                  <a:pt x="278" y="924"/>
                </a:lnTo>
                <a:lnTo>
                  <a:pt x="382" y="772"/>
                </a:lnTo>
                <a:lnTo>
                  <a:pt x="498" y="629"/>
                </a:lnTo>
                <a:lnTo>
                  <a:pt x="629" y="498"/>
                </a:lnTo>
                <a:lnTo>
                  <a:pt x="772" y="382"/>
                </a:lnTo>
                <a:lnTo>
                  <a:pt x="924" y="278"/>
                </a:lnTo>
                <a:lnTo>
                  <a:pt x="1088" y="189"/>
                </a:lnTo>
                <a:lnTo>
                  <a:pt x="1260" y="117"/>
                </a:lnTo>
                <a:lnTo>
                  <a:pt x="1440" y="60"/>
                </a:lnTo>
                <a:lnTo>
                  <a:pt x="1627" y="22"/>
                </a:lnTo>
                <a:lnTo>
                  <a:pt x="1821" y="1"/>
                </a:lnTo>
                <a:lnTo>
                  <a:pt x="1919" y="0"/>
                </a:lnTo>
                <a:lnTo>
                  <a:pt x="7390" y="0"/>
                </a:lnTo>
                <a:lnTo>
                  <a:pt x="7489" y="1"/>
                </a:lnTo>
                <a:lnTo>
                  <a:pt x="7682" y="22"/>
                </a:lnTo>
                <a:lnTo>
                  <a:pt x="7869" y="60"/>
                </a:lnTo>
                <a:lnTo>
                  <a:pt x="8049" y="117"/>
                </a:lnTo>
                <a:lnTo>
                  <a:pt x="8222" y="189"/>
                </a:lnTo>
                <a:lnTo>
                  <a:pt x="8385" y="278"/>
                </a:lnTo>
                <a:lnTo>
                  <a:pt x="8539" y="382"/>
                </a:lnTo>
                <a:lnTo>
                  <a:pt x="8681" y="498"/>
                </a:lnTo>
                <a:lnTo>
                  <a:pt x="8811" y="629"/>
                </a:lnTo>
                <a:lnTo>
                  <a:pt x="8929" y="772"/>
                </a:lnTo>
                <a:lnTo>
                  <a:pt x="9033" y="924"/>
                </a:lnTo>
                <a:lnTo>
                  <a:pt x="9120" y="1089"/>
                </a:lnTo>
                <a:lnTo>
                  <a:pt x="9194" y="1260"/>
                </a:lnTo>
                <a:lnTo>
                  <a:pt x="9250" y="1440"/>
                </a:lnTo>
                <a:lnTo>
                  <a:pt x="9289" y="1627"/>
                </a:lnTo>
                <a:lnTo>
                  <a:pt x="9308" y="1821"/>
                </a:lnTo>
                <a:lnTo>
                  <a:pt x="9310" y="1919"/>
                </a:lnTo>
                <a:lnTo>
                  <a:pt x="9310" y="8471"/>
                </a:lnTo>
                <a:lnTo>
                  <a:pt x="9308" y="8521"/>
                </a:lnTo>
                <a:lnTo>
                  <a:pt x="9289" y="8615"/>
                </a:lnTo>
                <a:lnTo>
                  <a:pt x="9253" y="8700"/>
                </a:lnTo>
                <a:lnTo>
                  <a:pt x="9201" y="8777"/>
                </a:lnTo>
                <a:lnTo>
                  <a:pt x="9136" y="8842"/>
                </a:lnTo>
                <a:lnTo>
                  <a:pt x="9058" y="8894"/>
                </a:lnTo>
                <a:lnTo>
                  <a:pt x="8974" y="8930"/>
                </a:lnTo>
                <a:lnTo>
                  <a:pt x="8880" y="8949"/>
                </a:lnTo>
                <a:lnTo>
                  <a:pt x="8830" y="8952"/>
                </a:lnTo>
                <a:lnTo>
                  <a:pt x="8781" y="8949"/>
                </a:lnTo>
                <a:lnTo>
                  <a:pt x="8687" y="8930"/>
                </a:lnTo>
                <a:lnTo>
                  <a:pt x="8601" y="8894"/>
                </a:lnTo>
                <a:lnTo>
                  <a:pt x="8524" y="8842"/>
                </a:lnTo>
                <a:lnTo>
                  <a:pt x="8460" y="8777"/>
                </a:lnTo>
                <a:lnTo>
                  <a:pt x="8408" y="8700"/>
                </a:lnTo>
                <a:lnTo>
                  <a:pt x="8370" y="8615"/>
                </a:lnTo>
                <a:lnTo>
                  <a:pt x="8352" y="8521"/>
                </a:lnTo>
                <a:lnTo>
                  <a:pt x="8350" y="8471"/>
                </a:lnTo>
                <a:lnTo>
                  <a:pt x="8350" y="1919"/>
                </a:lnTo>
                <a:lnTo>
                  <a:pt x="8349" y="1870"/>
                </a:lnTo>
                <a:lnTo>
                  <a:pt x="8340" y="1774"/>
                </a:lnTo>
                <a:lnTo>
                  <a:pt x="8320" y="1680"/>
                </a:lnTo>
                <a:lnTo>
                  <a:pt x="8293" y="1590"/>
                </a:lnTo>
                <a:lnTo>
                  <a:pt x="8255" y="1503"/>
                </a:lnTo>
                <a:lnTo>
                  <a:pt x="8211" y="1423"/>
                </a:lnTo>
                <a:lnTo>
                  <a:pt x="8160" y="1346"/>
                </a:lnTo>
                <a:lnTo>
                  <a:pt x="8101" y="1274"/>
                </a:lnTo>
                <a:lnTo>
                  <a:pt x="8035" y="1209"/>
                </a:lnTo>
                <a:lnTo>
                  <a:pt x="7964" y="1150"/>
                </a:lnTo>
                <a:lnTo>
                  <a:pt x="7888" y="1099"/>
                </a:lnTo>
                <a:lnTo>
                  <a:pt x="7806" y="1054"/>
                </a:lnTo>
                <a:lnTo>
                  <a:pt x="7720" y="1018"/>
                </a:lnTo>
                <a:lnTo>
                  <a:pt x="7630" y="989"/>
                </a:lnTo>
                <a:lnTo>
                  <a:pt x="7537" y="970"/>
                </a:lnTo>
                <a:lnTo>
                  <a:pt x="7440" y="960"/>
                </a:lnTo>
                <a:lnTo>
                  <a:pt x="7390" y="960"/>
                </a:lnTo>
                <a:lnTo>
                  <a:pt x="1919" y="960"/>
                </a:lnTo>
                <a:lnTo>
                  <a:pt x="1870" y="960"/>
                </a:lnTo>
                <a:lnTo>
                  <a:pt x="1774" y="970"/>
                </a:lnTo>
                <a:lnTo>
                  <a:pt x="1680" y="989"/>
                </a:lnTo>
                <a:lnTo>
                  <a:pt x="1589" y="1018"/>
                </a:lnTo>
                <a:lnTo>
                  <a:pt x="1503" y="1054"/>
                </a:lnTo>
                <a:lnTo>
                  <a:pt x="1422" y="1099"/>
                </a:lnTo>
                <a:lnTo>
                  <a:pt x="1346" y="1150"/>
                </a:lnTo>
                <a:lnTo>
                  <a:pt x="1274" y="1209"/>
                </a:lnTo>
                <a:lnTo>
                  <a:pt x="1209" y="1274"/>
                </a:lnTo>
                <a:lnTo>
                  <a:pt x="1150" y="1346"/>
                </a:lnTo>
                <a:lnTo>
                  <a:pt x="1098" y="1423"/>
                </a:lnTo>
                <a:lnTo>
                  <a:pt x="1054" y="1503"/>
                </a:lnTo>
                <a:lnTo>
                  <a:pt x="1018" y="1590"/>
                </a:lnTo>
                <a:lnTo>
                  <a:pt x="989" y="1680"/>
                </a:lnTo>
                <a:lnTo>
                  <a:pt x="970" y="1774"/>
                </a:lnTo>
                <a:lnTo>
                  <a:pt x="960" y="1870"/>
                </a:lnTo>
                <a:lnTo>
                  <a:pt x="960" y="1919"/>
                </a:lnTo>
                <a:lnTo>
                  <a:pt x="960" y="10855"/>
                </a:lnTo>
                <a:lnTo>
                  <a:pt x="962" y="10904"/>
                </a:lnTo>
                <a:lnTo>
                  <a:pt x="978" y="10995"/>
                </a:lnTo>
                <a:lnTo>
                  <a:pt x="1011" y="11078"/>
                </a:lnTo>
                <a:lnTo>
                  <a:pt x="1061" y="11152"/>
                </a:lnTo>
                <a:lnTo>
                  <a:pt x="1091" y="11185"/>
                </a:lnTo>
                <a:lnTo>
                  <a:pt x="1129" y="11218"/>
                </a:lnTo>
                <a:lnTo>
                  <a:pt x="1212" y="11271"/>
                </a:lnTo>
                <a:lnTo>
                  <a:pt x="1306" y="11307"/>
                </a:lnTo>
                <a:lnTo>
                  <a:pt x="1405" y="11326"/>
                </a:lnTo>
                <a:lnTo>
                  <a:pt x="1456" y="11327"/>
                </a:lnTo>
                <a:lnTo>
                  <a:pt x="1504" y="11325"/>
                </a:lnTo>
                <a:lnTo>
                  <a:pt x="1595" y="11307"/>
                </a:lnTo>
                <a:lnTo>
                  <a:pt x="1677" y="11273"/>
                </a:lnTo>
                <a:lnTo>
                  <a:pt x="1751" y="11222"/>
                </a:lnTo>
                <a:lnTo>
                  <a:pt x="1784" y="11191"/>
                </a:lnTo>
                <a:lnTo>
                  <a:pt x="4310" y="8592"/>
                </a:lnTo>
                <a:lnTo>
                  <a:pt x="4346" y="8559"/>
                </a:lnTo>
                <a:lnTo>
                  <a:pt x="4426" y="8505"/>
                </a:lnTo>
                <a:lnTo>
                  <a:pt x="4513" y="8468"/>
                </a:lnTo>
                <a:lnTo>
                  <a:pt x="4607" y="8449"/>
                </a:lnTo>
                <a:lnTo>
                  <a:pt x="4655" y="8448"/>
                </a:lnTo>
                <a:lnTo>
                  <a:pt x="4703" y="8449"/>
                </a:lnTo>
                <a:lnTo>
                  <a:pt x="4797" y="8468"/>
                </a:lnTo>
                <a:lnTo>
                  <a:pt x="4885" y="8505"/>
                </a:lnTo>
                <a:lnTo>
                  <a:pt x="4964" y="8559"/>
                </a:lnTo>
                <a:lnTo>
                  <a:pt x="4999" y="8592"/>
                </a:lnTo>
                <a:lnTo>
                  <a:pt x="7527" y="11191"/>
                </a:lnTo>
                <a:lnTo>
                  <a:pt x="7560" y="11222"/>
                </a:lnTo>
                <a:lnTo>
                  <a:pt x="7633" y="11273"/>
                </a:lnTo>
                <a:lnTo>
                  <a:pt x="7714" y="11307"/>
                </a:lnTo>
                <a:lnTo>
                  <a:pt x="7803" y="11325"/>
                </a:lnTo>
                <a:lnTo>
                  <a:pt x="7852" y="11327"/>
                </a:lnTo>
                <a:lnTo>
                  <a:pt x="7902" y="11326"/>
                </a:lnTo>
                <a:lnTo>
                  <a:pt x="8002" y="11306"/>
                </a:lnTo>
                <a:lnTo>
                  <a:pt x="8095" y="11270"/>
                </a:lnTo>
                <a:lnTo>
                  <a:pt x="8179" y="11215"/>
                </a:lnTo>
                <a:lnTo>
                  <a:pt x="8215" y="11182"/>
                </a:lnTo>
                <a:lnTo>
                  <a:pt x="8248" y="11148"/>
                </a:lnTo>
                <a:lnTo>
                  <a:pt x="8298" y="11073"/>
                </a:lnTo>
                <a:lnTo>
                  <a:pt x="8331" y="10989"/>
                </a:lnTo>
                <a:lnTo>
                  <a:pt x="8349" y="10897"/>
                </a:lnTo>
                <a:lnTo>
                  <a:pt x="8350" y="10847"/>
                </a:lnTo>
                <a:lnTo>
                  <a:pt x="8352" y="10798"/>
                </a:lnTo>
                <a:lnTo>
                  <a:pt x="8370" y="10704"/>
                </a:lnTo>
                <a:lnTo>
                  <a:pt x="8408" y="10618"/>
                </a:lnTo>
                <a:lnTo>
                  <a:pt x="8460" y="10541"/>
                </a:lnTo>
                <a:lnTo>
                  <a:pt x="8524" y="10477"/>
                </a:lnTo>
                <a:lnTo>
                  <a:pt x="8601" y="10425"/>
                </a:lnTo>
                <a:lnTo>
                  <a:pt x="8687" y="10387"/>
                </a:lnTo>
                <a:lnTo>
                  <a:pt x="8781" y="10369"/>
                </a:lnTo>
                <a:lnTo>
                  <a:pt x="8830" y="10367"/>
                </a:lnTo>
                <a:lnTo>
                  <a:pt x="8880" y="10369"/>
                </a:lnTo>
                <a:lnTo>
                  <a:pt x="8974" y="10387"/>
                </a:lnTo>
                <a:lnTo>
                  <a:pt x="9058" y="10425"/>
                </a:lnTo>
                <a:lnTo>
                  <a:pt x="9136" y="10477"/>
                </a:lnTo>
                <a:lnTo>
                  <a:pt x="9201" y="10541"/>
                </a:lnTo>
                <a:lnTo>
                  <a:pt x="9253" y="10618"/>
                </a:lnTo>
                <a:lnTo>
                  <a:pt x="9289" y="10704"/>
                </a:lnTo>
                <a:lnTo>
                  <a:pt x="9308" y="10798"/>
                </a:lnTo>
                <a:lnTo>
                  <a:pt x="9310" y="10847"/>
                </a:lnTo>
                <a:lnTo>
                  <a:pt x="9309" y="10920"/>
                </a:lnTo>
                <a:lnTo>
                  <a:pt x="9295" y="11063"/>
                </a:lnTo>
                <a:lnTo>
                  <a:pt x="9267" y="11202"/>
                </a:lnTo>
                <a:lnTo>
                  <a:pt x="9227" y="11336"/>
                </a:lnTo>
                <a:lnTo>
                  <a:pt x="9174" y="11466"/>
                </a:lnTo>
                <a:lnTo>
                  <a:pt x="9107" y="11588"/>
                </a:lnTo>
                <a:lnTo>
                  <a:pt x="9030" y="11705"/>
                </a:lnTo>
                <a:lnTo>
                  <a:pt x="8939" y="11814"/>
                </a:lnTo>
                <a:lnTo>
                  <a:pt x="8890" y="11865"/>
                </a:lnTo>
                <a:lnTo>
                  <a:pt x="8837" y="11915"/>
                </a:lnTo>
                <a:lnTo>
                  <a:pt x="8724" y="12006"/>
                </a:lnTo>
                <a:lnTo>
                  <a:pt x="8602" y="12085"/>
                </a:lnTo>
                <a:lnTo>
                  <a:pt x="8474" y="12151"/>
                </a:lnTo>
                <a:lnTo>
                  <a:pt x="8340" y="12206"/>
                </a:lnTo>
                <a:lnTo>
                  <a:pt x="8200" y="12246"/>
                </a:lnTo>
                <a:lnTo>
                  <a:pt x="8058" y="12273"/>
                </a:lnTo>
                <a:lnTo>
                  <a:pt x="7913" y="12286"/>
                </a:lnTo>
                <a:lnTo>
                  <a:pt x="7841" y="12286"/>
                </a:lnTo>
                <a:lnTo>
                  <a:pt x="7767" y="12285"/>
                </a:lnTo>
                <a:lnTo>
                  <a:pt x="7626" y="12269"/>
                </a:lnTo>
                <a:lnTo>
                  <a:pt x="7489" y="12242"/>
                </a:lnTo>
                <a:lnTo>
                  <a:pt x="7358" y="12200"/>
                </a:lnTo>
                <a:lnTo>
                  <a:pt x="7232" y="12147"/>
                </a:lnTo>
                <a:lnTo>
                  <a:pt x="7111" y="12079"/>
                </a:lnTo>
                <a:lnTo>
                  <a:pt x="6997" y="12001"/>
                </a:lnTo>
                <a:lnTo>
                  <a:pt x="6889" y="11911"/>
                </a:lnTo>
                <a:lnTo>
                  <a:pt x="6839" y="11859"/>
                </a:lnTo>
                <a:lnTo>
                  <a:pt x="4655" y="9615"/>
                </a:lnTo>
                <a:lnTo>
                  <a:pt x="2472" y="11859"/>
                </a:lnTo>
                <a:lnTo>
                  <a:pt x="2422" y="11909"/>
                </a:lnTo>
                <a:lnTo>
                  <a:pt x="2315" y="12000"/>
                </a:lnTo>
                <a:lnTo>
                  <a:pt x="2201" y="12079"/>
                </a:lnTo>
                <a:lnTo>
                  <a:pt x="2080" y="12145"/>
                </a:lnTo>
                <a:lnTo>
                  <a:pt x="1955" y="12199"/>
                </a:lnTo>
                <a:lnTo>
                  <a:pt x="1823" y="12240"/>
                </a:lnTo>
                <a:lnTo>
                  <a:pt x="1686" y="12269"/>
                </a:lnTo>
                <a:lnTo>
                  <a:pt x="1545" y="12285"/>
                </a:lnTo>
                <a:lnTo>
                  <a:pt x="1473" y="12286"/>
                </a:lnTo>
                <a:lnTo>
                  <a:pt x="1460" y="12286"/>
                </a:lnTo>
                <a:lnTo>
                  <a:pt x="1447" y="122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0" name="箭號: 五邊形 29">
            <a:extLst>
              <a:ext uri="{FF2B5EF4-FFF2-40B4-BE49-F238E27FC236}">
                <a16:creationId xmlns:a16="http://schemas.microsoft.com/office/drawing/2014/main" id="{05C7FE4E-FD25-98CA-CC2C-3869CE85D54D}"/>
              </a:ext>
            </a:extLst>
          </p:cNvPr>
          <p:cNvSpPr/>
          <p:nvPr/>
        </p:nvSpPr>
        <p:spPr>
          <a:xfrm>
            <a:off x="9105435" y="1713118"/>
            <a:ext cx="1537399" cy="627425"/>
          </a:xfrm>
          <a:prstGeom prst="homePlate">
            <a:avLst/>
          </a:prstGeom>
          <a:solidFill>
            <a:srgbClr val="BABB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箭號: 五邊形 30">
            <a:extLst>
              <a:ext uri="{FF2B5EF4-FFF2-40B4-BE49-F238E27FC236}">
                <a16:creationId xmlns:a16="http://schemas.microsoft.com/office/drawing/2014/main" id="{82682B3F-2F53-6492-3CB0-ED922EA3F441}"/>
              </a:ext>
            </a:extLst>
          </p:cNvPr>
          <p:cNvSpPr/>
          <p:nvPr/>
        </p:nvSpPr>
        <p:spPr>
          <a:xfrm flipH="1">
            <a:off x="7700189" y="1713118"/>
            <a:ext cx="1537399" cy="627425"/>
          </a:xfrm>
          <a:prstGeom prst="homePlate">
            <a:avLst/>
          </a:prstGeom>
          <a:solidFill>
            <a:srgbClr val="BABB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箭號: 五邊形 25">
            <a:extLst>
              <a:ext uri="{FF2B5EF4-FFF2-40B4-BE49-F238E27FC236}">
                <a16:creationId xmlns:a16="http://schemas.microsoft.com/office/drawing/2014/main" id="{0A3AC35D-35AC-741A-8F5D-5A79AAA5BF38}"/>
              </a:ext>
            </a:extLst>
          </p:cNvPr>
          <p:cNvSpPr/>
          <p:nvPr/>
        </p:nvSpPr>
        <p:spPr>
          <a:xfrm>
            <a:off x="2963573" y="1679789"/>
            <a:ext cx="1537399" cy="634758"/>
          </a:xfrm>
          <a:prstGeom prst="homePlate">
            <a:avLst/>
          </a:prstGeom>
          <a:solidFill>
            <a:srgbClr val="BABB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箭號: 五邊形 26">
            <a:extLst>
              <a:ext uri="{FF2B5EF4-FFF2-40B4-BE49-F238E27FC236}">
                <a16:creationId xmlns:a16="http://schemas.microsoft.com/office/drawing/2014/main" id="{52E95A0C-DB0F-8632-C061-9CF544069176}"/>
              </a:ext>
            </a:extLst>
          </p:cNvPr>
          <p:cNvSpPr/>
          <p:nvPr/>
        </p:nvSpPr>
        <p:spPr>
          <a:xfrm flipH="1">
            <a:off x="1590694" y="1687122"/>
            <a:ext cx="1537399" cy="627425"/>
          </a:xfrm>
          <a:prstGeom prst="homePlate">
            <a:avLst/>
          </a:prstGeom>
          <a:solidFill>
            <a:srgbClr val="BABB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F405A7F8-E95D-C3B9-55B9-CADC1E1DC1CD}"/>
              </a:ext>
            </a:extLst>
          </p:cNvPr>
          <p:cNvSpPr txBox="1"/>
          <p:nvPr/>
        </p:nvSpPr>
        <p:spPr>
          <a:xfrm>
            <a:off x="2347299" y="1769790"/>
            <a:ext cx="14275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2400" b="1" kern="0" dirty="0">
                <a:ln w="9525">
                  <a:noFill/>
                </a:ln>
                <a:solidFill>
                  <a:schemeClr val="bg1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必修課</a:t>
            </a: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0FC3E371-FE26-38DD-C5D3-36D009F5F597}"/>
              </a:ext>
            </a:extLst>
          </p:cNvPr>
          <p:cNvSpPr txBox="1"/>
          <p:nvPr/>
        </p:nvSpPr>
        <p:spPr>
          <a:xfrm>
            <a:off x="8268718" y="1808312"/>
            <a:ext cx="18436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2400" b="1" kern="0" dirty="0">
                <a:ln w="9525">
                  <a:noFill/>
                </a:ln>
                <a:solidFill>
                  <a:schemeClr val="bg1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選修課建議</a:t>
            </a: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7087555B-83A1-A081-19B0-FA34532B3745}"/>
              </a:ext>
            </a:extLst>
          </p:cNvPr>
          <p:cNvSpPr txBox="1"/>
          <p:nvPr/>
        </p:nvSpPr>
        <p:spPr>
          <a:xfrm>
            <a:off x="4325489" y="2951040"/>
            <a:ext cx="997965" cy="463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1800" b="1" kern="0" dirty="0">
                <a:ln w="9525">
                  <a:noFill/>
                </a:ln>
                <a:solidFill>
                  <a:srgbClr val="385F7C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2</a:t>
            </a:r>
            <a:r>
              <a:rPr lang="zh-TW" altLang="en-US" sz="1800" b="1" kern="0" dirty="0">
                <a:ln w="9525">
                  <a:noFill/>
                </a:ln>
                <a:solidFill>
                  <a:srgbClr val="385F7C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學分</a:t>
            </a:r>
            <a:endParaRPr lang="en-US" altLang="zh-TW" sz="1800" b="1" kern="0" dirty="0">
              <a:ln w="9525">
                <a:noFill/>
              </a:ln>
              <a:solidFill>
                <a:srgbClr val="385F7C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B9B6E2EA-A6C0-6D59-3797-D80F9D495901}"/>
              </a:ext>
            </a:extLst>
          </p:cNvPr>
          <p:cNvSpPr txBox="1"/>
          <p:nvPr/>
        </p:nvSpPr>
        <p:spPr>
          <a:xfrm>
            <a:off x="4325489" y="3463404"/>
            <a:ext cx="997965" cy="463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b="1" kern="0" dirty="0">
                <a:ln w="9525">
                  <a:noFill/>
                </a:ln>
                <a:solidFill>
                  <a:srgbClr val="385F7C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3</a:t>
            </a:r>
            <a:r>
              <a:rPr lang="zh-TW" altLang="en-US" sz="1800" b="1" kern="0" dirty="0">
                <a:ln w="9525">
                  <a:noFill/>
                </a:ln>
                <a:solidFill>
                  <a:srgbClr val="385F7C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學分</a:t>
            </a:r>
            <a:endParaRPr lang="en-US" altLang="zh-TW" sz="1800" b="1" kern="0" dirty="0">
              <a:ln w="9525">
                <a:noFill/>
              </a:ln>
              <a:solidFill>
                <a:srgbClr val="385F7C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B16821C9-AE52-CA2C-E676-BB380644F730}"/>
              </a:ext>
            </a:extLst>
          </p:cNvPr>
          <p:cNvSpPr txBox="1"/>
          <p:nvPr/>
        </p:nvSpPr>
        <p:spPr>
          <a:xfrm>
            <a:off x="4325488" y="3975768"/>
            <a:ext cx="997965" cy="463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b="1" kern="0" dirty="0">
                <a:ln w="9525">
                  <a:noFill/>
                </a:ln>
                <a:solidFill>
                  <a:srgbClr val="385F7C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3</a:t>
            </a:r>
            <a:r>
              <a:rPr lang="zh-TW" altLang="en-US" sz="1800" b="1" kern="0" dirty="0">
                <a:ln w="9525">
                  <a:noFill/>
                </a:ln>
                <a:solidFill>
                  <a:srgbClr val="385F7C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學分</a:t>
            </a:r>
            <a:endParaRPr lang="en-US" altLang="zh-TW" sz="1800" b="1" kern="0" dirty="0">
              <a:ln w="9525">
                <a:noFill/>
              </a:ln>
              <a:solidFill>
                <a:srgbClr val="385F7C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86CF435B-301B-7FBE-2B93-B37E4F041FF6}"/>
              </a:ext>
            </a:extLst>
          </p:cNvPr>
          <p:cNvSpPr txBox="1"/>
          <p:nvPr/>
        </p:nvSpPr>
        <p:spPr>
          <a:xfrm>
            <a:off x="4325487" y="4505843"/>
            <a:ext cx="997965" cy="463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b="1" kern="0" dirty="0">
                <a:ln w="9525">
                  <a:noFill/>
                </a:ln>
                <a:solidFill>
                  <a:srgbClr val="385F7C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3</a:t>
            </a:r>
            <a:r>
              <a:rPr lang="zh-TW" altLang="en-US" sz="1800" b="1" kern="0" dirty="0">
                <a:ln w="9525">
                  <a:noFill/>
                </a:ln>
                <a:solidFill>
                  <a:srgbClr val="385F7C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學分</a:t>
            </a:r>
            <a:endParaRPr lang="en-US" altLang="zh-TW" sz="1800" b="1" kern="0" dirty="0">
              <a:ln w="9525">
                <a:noFill/>
              </a:ln>
              <a:solidFill>
                <a:srgbClr val="385F7C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BC968706-54A0-1BDA-6EB5-8EAE5EBD4B89}"/>
              </a:ext>
            </a:extLst>
          </p:cNvPr>
          <p:cNvSpPr txBox="1"/>
          <p:nvPr/>
        </p:nvSpPr>
        <p:spPr>
          <a:xfrm>
            <a:off x="7592284" y="2766810"/>
            <a:ext cx="3536796" cy="263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人工智慧</a:t>
            </a:r>
            <a:endParaRPr lang="en-US" altLang="zh-TW" sz="2400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程式語言 </a:t>
            </a:r>
            <a:r>
              <a:rPr lang="en-US" altLang="zh-TW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(python)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跨組選修</a:t>
            </a:r>
            <a:endParaRPr lang="en-US" altLang="zh-TW" sz="2400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TW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其他系上選修</a:t>
            </a:r>
            <a:endParaRPr lang="ko-KR" altLang="en-US" sz="2400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TW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924079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62DDEAD-0114-A811-0810-B23BB6145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1BC62F5E-8743-0D0E-A67B-41F563EE397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170216"/>
            <a:ext cx="12039600" cy="6687784"/>
            <a:chOff x="0" y="170216"/>
            <a:chExt cx="12039600" cy="6687784"/>
          </a:xfrm>
        </p:grpSpPr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CD0ABB3F-A05C-25C5-7C4E-152A99D3FF3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0" y="4239856"/>
              <a:ext cx="2618144" cy="2618144"/>
              <a:chOff x="0" y="4239856"/>
              <a:chExt cx="2618144" cy="2618144"/>
            </a:xfrm>
          </p:grpSpPr>
          <p:sp>
            <p:nvSpPr>
              <p:cNvPr id="6" name="대각선 줄무늬 5">
                <a:extLst>
                  <a:ext uri="{FF2B5EF4-FFF2-40B4-BE49-F238E27FC236}">
                    <a16:creationId xmlns:a16="http://schemas.microsoft.com/office/drawing/2014/main" id="{4445F343-929B-D9C8-B705-96750D3B3BB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6147772"/>
                <a:ext cx="704850" cy="704850"/>
              </a:xfrm>
              <a:prstGeom prst="diagStripe">
                <a:avLst>
                  <a:gd name="adj" fmla="val 7928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" name="대각선 줄무늬 7">
                <a:extLst>
                  <a:ext uri="{FF2B5EF4-FFF2-40B4-BE49-F238E27FC236}">
                    <a16:creationId xmlns:a16="http://schemas.microsoft.com/office/drawing/2014/main" id="{0C94143A-AB58-E02C-B8FF-A7F7E698E3C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5548928"/>
                <a:ext cx="1309072" cy="1309072"/>
              </a:xfrm>
              <a:prstGeom prst="diagStripe">
                <a:avLst>
                  <a:gd name="adj" fmla="val 8949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" name="대각선 줄무늬 9">
                <a:extLst>
                  <a:ext uri="{FF2B5EF4-FFF2-40B4-BE49-F238E27FC236}">
                    <a16:creationId xmlns:a16="http://schemas.microsoft.com/office/drawing/2014/main" id="{5CC0B03A-B391-DA2F-3F71-1DC9A57CE13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4950084"/>
                <a:ext cx="1902538" cy="1902538"/>
              </a:xfrm>
              <a:prstGeom prst="diagStripe">
                <a:avLst>
                  <a:gd name="adj" fmla="val 9249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1" name="대각선 줄무늬 10">
                <a:extLst>
                  <a:ext uri="{FF2B5EF4-FFF2-40B4-BE49-F238E27FC236}">
                    <a16:creationId xmlns:a16="http://schemas.microsoft.com/office/drawing/2014/main" id="{E35FD48B-8B90-8231-2721-F5B31377417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4239856"/>
                <a:ext cx="2618144" cy="2618144"/>
              </a:xfrm>
              <a:prstGeom prst="diagStripe">
                <a:avLst>
                  <a:gd name="adj" fmla="val 93951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8" name="대각선 줄무늬 17">
                <a:extLst>
                  <a:ext uri="{FF2B5EF4-FFF2-40B4-BE49-F238E27FC236}">
                    <a16:creationId xmlns:a16="http://schemas.microsoft.com/office/drawing/2014/main" id="{4C082FCC-DDA2-BB96-50CF-46CD8FBBB5B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6633544"/>
                <a:ext cx="224455" cy="224455"/>
              </a:xfrm>
              <a:prstGeom prst="diagStripe">
                <a:avLst>
                  <a:gd name="adj" fmla="val 51705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sp>
          <p:nvSpPr>
            <p:cNvPr id="12" name="사각형: 둥근 모서리 11">
              <a:extLst>
                <a:ext uri="{FF2B5EF4-FFF2-40B4-BE49-F238E27FC236}">
                  <a16:creationId xmlns:a16="http://schemas.microsoft.com/office/drawing/2014/main" id="{3DF0142D-C5C6-3DCE-1B7D-6BE7FA90B6C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2400" y="170216"/>
              <a:ext cx="11887200" cy="6457950"/>
            </a:xfrm>
            <a:prstGeom prst="roundRect">
              <a:avLst>
                <a:gd name="adj" fmla="val 3649"/>
              </a:avLst>
            </a:prstGeom>
            <a:solidFill>
              <a:schemeClr val="bg1"/>
            </a:solidFill>
            <a:ln w="15875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dist="114300" dir="2700000" algn="tl" rotWithShape="0">
                <a:schemeClr val="tx1">
                  <a:lumMod val="85000"/>
                  <a:lumOff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ko-KR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</a:endParaRPr>
            </a:p>
          </p:txBody>
        </p:sp>
        <p:sp>
          <p:nvSpPr>
            <p:cNvPr id="13" name="사각형: 둥근 모서리 12">
              <a:extLst>
                <a:ext uri="{FF2B5EF4-FFF2-40B4-BE49-F238E27FC236}">
                  <a16:creationId xmlns:a16="http://schemas.microsoft.com/office/drawing/2014/main" id="{E564AEA3-0801-7D75-561B-EF3700AC7E5A}"/>
                </a:ext>
              </a:extLst>
            </p:cNvPr>
            <p:cNvSpPr>
              <a:spLocks/>
            </p:cNvSpPr>
            <p:nvPr/>
          </p:nvSpPr>
          <p:spPr>
            <a:xfrm>
              <a:off x="1704507" y="351571"/>
              <a:ext cx="9735222" cy="956446"/>
            </a:xfrm>
            <a:prstGeom prst="roundRect">
              <a:avLst>
                <a:gd name="adj" fmla="val 25278"/>
              </a:avLst>
            </a:prstGeom>
            <a:solidFill>
              <a:schemeClr val="bg1"/>
            </a:solidFill>
            <a:ln w="15875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dist="76200" dir="2700000" algn="tl" rotWithShape="0">
                <a:schemeClr val="tx1">
                  <a:lumMod val="85000"/>
                  <a:lumOff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atinLnBrk="0">
                <a:tabLst>
                  <a:tab pos="2603500" algn="l"/>
                </a:tabLst>
                <a:defRPr/>
              </a:pPr>
              <a:r>
                <a:rPr lang="zh-TW" altLang="en-US" sz="3200" b="1" kern="0" dirty="0">
                  <a:ln w="9525">
                    <a:noFill/>
                  </a:ln>
                  <a:solidFill>
                    <a:srgbClr val="FF0000"/>
                  </a:solidFill>
                  <a:latin typeface="Noto Sans TC Bold" panose="020B0800000000000000" pitchFamily="34" charset="-120"/>
                  <a:ea typeface="Noto Sans TC Bold" panose="020B0800000000000000" pitchFamily="34" charset="-120"/>
                </a:rPr>
                <a:t>誰</a:t>
              </a:r>
              <a:r>
                <a:rPr lang="zh-TW" altLang="en-US" sz="3200" b="1" kern="0" dirty="0">
                  <a:ln w="9525">
                    <a:noFill/>
                  </a:ln>
                  <a:solidFill>
                    <a:srgbClr val="1B2342"/>
                  </a:solidFill>
                  <a:latin typeface="Noto Sans TC Bold" panose="020B0800000000000000" pitchFamily="34" charset="-120"/>
                  <a:ea typeface="Noto Sans TC Bold" panose="020B0800000000000000" pitchFamily="34" charset="-120"/>
                </a:rPr>
                <a:t>適合測量與空間資訊組？</a:t>
              </a:r>
              <a:endParaRPr lang="en-US" altLang="zh-TW" sz="32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endParaRPr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75C992A-CB28-9FD0-7292-B84869BC9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53" y="518616"/>
              <a:ext cx="471593" cy="622356"/>
            </a:xfrm>
            <a:custGeom>
              <a:avLst/>
              <a:gdLst>
                <a:gd name="T0" fmla="*/ 1093 w 9310"/>
                <a:gd name="T1" fmla="*/ 12245 h 12286"/>
                <a:gd name="T2" fmla="*/ 582 w 9310"/>
                <a:gd name="T3" fmla="*/ 12007 h 12286"/>
                <a:gd name="T4" fmla="*/ 279 w 9310"/>
                <a:gd name="T5" fmla="*/ 11710 h 12286"/>
                <a:gd name="T6" fmla="*/ 42 w 9310"/>
                <a:gd name="T7" fmla="*/ 11209 h 12286"/>
                <a:gd name="T8" fmla="*/ 0 w 9310"/>
                <a:gd name="T9" fmla="*/ 1919 h 12286"/>
                <a:gd name="T10" fmla="*/ 117 w 9310"/>
                <a:gd name="T11" fmla="*/ 1260 h 12286"/>
                <a:gd name="T12" fmla="*/ 498 w 9310"/>
                <a:gd name="T13" fmla="*/ 629 h 12286"/>
                <a:gd name="T14" fmla="*/ 1088 w 9310"/>
                <a:gd name="T15" fmla="*/ 189 h 12286"/>
                <a:gd name="T16" fmla="*/ 1821 w 9310"/>
                <a:gd name="T17" fmla="*/ 1 h 12286"/>
                <a:gd name="T18" fmla="*/ 7682 w 9310"/>
                <a:gd name="T19" fmla="*/ 22 h 12286"/>
                <a:gd name="T20" fmla="*/ 8385 w 9310"/>
                <a:gd name="T21" fmla="*/ 278 h 12286"/>
                <a:gd name="T22" fmla="*/ 8929 w 9310"/>
                <a:gd name="T23" fmla="*/ 772 h 12286"/>
                <a:gd name="T24" fmla="*/ 9250 w 9310"/>
                <a:gd name="T25" fmla="*/ 1440 h 12286"/>
                <a:gd name="T26" fmla="*/ 9310 w 9310"/>
                <a:gd name="T27" fmla="*/ 8471 h 12286"/>
                <a:gd name="T28" fmla="*/ 9201 w 9310"/>
                <a:gd name="T29" fmla="*/ 8777 h 12286"/>
                <a:gd name="T30" fmla="*/ 8880 w 9310"/>
                <a:gd name="T31" fmla="*/ 8949 h 12286"/>
                <a:gd name="T32" fmla="*/ 8601 w 9310"/>
                <a:gd name="T33" fmla="*/ 8894 h 12286"/>
                <a:gd name="T34" fmla="*/ 8370 w 9310"/>
                <a:gd name="T35" fmla="*/ 8615 h 12286"/>
                <a:gd name="T36" fmla="*/ 8349 w 9310"/>
                <a:gd name="T37" fmla="*/ 1870 h 12286"/>
                <a:gd name="T38" fmla="*/ 8255 w 9310"/>
                <a:gd name="T39" fmla="*/ 1503 h 12286"/>
                <a:gd name="T40" fmla="*/ 8035 w 9310"/>
                <a:gd name="T41" fmla="*/ 1209 h 12286"/>
                <a:gd name="T42" fmla="*/ 7720 w 9310"/>
                <a:gd name="T43" fmla="*/ 1018 h 12286"/>
                <a:gd name="T44" fmla="*/ 7390 w 9310"/>
                <a:gd name="T45" fmla="*/ 960 h 12286"/>
                <a:gd name="T46" fmla="*/ 1680 w 9310"/>
                <a:gd name="T47" fmla="*/ 989 h 12286"/>
                <a:gd name="T48" fmla="*/ 1346 w 9310"/>
                <a:gd name="T49" fmla="*/ 1150 h 12286"/>
                <a:gd name="T50" fmla="*/ 1098 w 9310"/>
                <a:gd name="T51" fmla="*/ 1423 h 12286"/>
                <a:gd name="T52" fmla="*/ 970 w 9310"/>
                <a:gd name="T53" fmla="*/ 1774 h 12286"/>
                <a:gd name="T54" fmla="*/ 962 w 9310"/>
                <a:gd name="T55" fmla="*/ 10904 h 12286"/>
                <a:gd name="T56" fmla="*/ 1091 w 9310"/>
                <a:gd name="T57" fmla="*/ 11185 h 12286"/>
                <a:gd name="T58" fmla="*/ 1405 w 9310"/>
                <a:gd name="T59" fmla="*/ 11326 h 12286"/>
                <a:gd name="T60" fmla="*/ 1677 w 9310"/>
                <a:gd name="T61" fmla="*/ 11273 h 12286"/>
                <a:gd name="T62" fmla="*/ 4346 w 9310"/>
                <a:gd name="T63" fmla="*/ 8559 h 12286"/>
                <a:gd name="T64" fmla="*/ 4655 w 9310"/>
                <a:gd name="T65" fmla="*/ 8448 h 12286"/>
                <a:gd name="T66" fmla="*/ 4964 w 9310"/>
                <a:gd name="T67" fmla="*/ 8559 h 12286"/>
                <a:gd name="T68" fmla="*/ 7633 w 9310"/>
                <a:gd name="T69" fmla="*/ 11273 h 12286"/>
                <a:gd name="T70" fmla="*/ 7902 w 9310"/>
                <a:gd name="T71" fmla="*/ 11326 h 12286"/>
                <a:gd name="T72" fmla="*/ 8215 w 9310"/>
                <a:gd name="T73" fmla="*/ 11182 h 12286"/>
                <a:gd name="T74" fmla="*/ 8349 w 9310"/>
                <a:gd name="T75" fmla="*/ 10897 h 12286"/>
                <a:gd name="T76" fmla="*/ 8408 w 9310"/>
                <a:gd name="T77" fmla="*/ 10618 h 12286"/>
                <a:gd name="T78" fmla="*/ 8687 w 9310"/>
                <a:gd name="T79" fmla="*/ 10387 h 12286"/>
                <a:gd name="T80" fmla="*/ 8974 w 9310"/>
                <a:gd name="T81" fmla="*/ 10387 h 12286"/>
                <a:gd name="T82" fmla="*/ 9253 w 9310"/>
                <a:gd name="T83" fmla="*/ 10618 h 12286"/>
                <a:gd name="T84" fmla="*/ 9309 w 9310"/>
                <a:gd name="T85" fmla="*/ 10920 h 12286"/>
                <a:gd name="T86" fmla="*/ 9174 w 9310"/>
                <a:gd name="T87" fmla="*/ 11466 h 12286"/>
                <a:gd name="T88" fmla="*/ 8890 w 9310"/>
                <a:gd name="T89" fmla="*/ 11865 h 12286"/>
                <a:gd name="T90" fmla="*/ 8474 w 9310"/>
                <a:gd name="T91" fmla="*/ 12151 h 12286"/>
                <a:gd name="T92" fmla="*/ 7913 w 9310"/>
                <a:gd name="T93" fmla="*/ 12286 h 12286"/>
                <a:gd name="T94" fmla="*/ 7489 w 9310"/>
                <a:gd name="T95" fmla="*/ 12242 h 12286"/>
                <a:gd name="T96" fmla="*/ 6997 w 9310"/>
                <a:gd name="T97" fmla="*/ 12001 h 12286"/>
                <a:gd name="T98" fmla="*/ 2472 w 9310"/>
                <a:gd name="T99" fmla="*/ 11859 h 12286"/>
                <a:gd name="T100" fmla="*/ 2080 w 9310"/>
                <a:gd name="T101" fmla="*/ 12145 h 12286"/>
                <a:gd name="T102" fmla="*/ 1545 w 9310"/>
                <a:gd name="T103" fmla="*/ 12285 h 12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0" h="12286">
                  <a:moveTo>
                    <a:pt x="1447" y="12286"/>
                  </a:moveTo>
                  <a:lnTo>
                    <a:pt x="1375" y="12286"/>
                  </a:lnTo>
                  <a:lnTo>
                    <a:pt x="1232" y="12272"/>
                  </a:lnTo>
                  <a:lnTo>
                    <a:pt x="1093" y="12245"/>
                  </a:lnTo>
                  <a:lnTo>
                    <a:pt x="957" y="12203"/>
                  </a:lnTo>
                  <a:lnTo>
                    <a:pt x="826" y="12150"/>
                  </a:lnTo>
                  <a:lnTo>
                    <a:pt x="700" y="12085"/>
                  </a:lnTo>
                  <a:lnTo>
                    <a:pt x="582" y="12007"/>
                  </a:lnTo>
                  <a:lnTo>
                    <a:pt x="471" y="11918"/>
                  </a:lnTo>
                  <a:lnTo>
                    <a:pt x="419" y="11869"/>
                  </a:lnTo>
                  <a:lnTo>
                    <a:pt x="370" y="11818"/>
                  </a:lnTo>
                  <a:lnTo>
                    <a:pt x="279" y="11710"/>
                  </a:lnTo>
                  <a:lnTo>
                    <a:pt x="202" y="11595"/>
                  </a:lnTo>
                  <a:lnTo>
                    <a:pt x="135" y="11471"/>
                  </a:lnTo>
                  <a:lnTo>
                    <a:pt x="82" y="11343"/>
                  </a:lnTo>
                  <a:lnTo>
                    <a:pt x="42" y="11209"/>
                  </a:lnTo>
                  <a:lnTo>
                    <a:pt x="14" y="11070"/>
                  </a:lnTo>
                  <a:lnTo>
                    <a:pt x="1" y="10927"/>
                  </a:lnTo>
                  <a:lnTo>
                    <a:pt x="0" y="10855"/>
                  </a:lnTo>
                  <a:lnTo>
                    <a:pt x="0" y="1919"/>
                  </a:lnTo>
                  <a:lnTo>
                    <a:pt x="1" y="1821"/>
                  </a:lnTo>
                  <a:lnTo>
                    <a:pt x="22" y="1627"/>
                  </a:lnTo>
                  <a:lnTo>
                    <a:pt x="60" y="1440"/>
                  </a:lnTo>
                  <a:lnTo>
                    <a:pt x="117" y="1260"/>
                  </a:lnTo>
                  <a:lnTo>
                    <a:pt x="189" y="1089"/>
                  </a:lnTo>
                  <a:lnTo>
                    <a:pt x="278" y="924"/>
                  </a:lnTo>
                  <a:lnTo>
                    <a:pt x="382" y="772"/>
                  </a:lnTo>
                  <a:lnTo>
                    <a:pt x="498" y="629"/>
                  </a:lnTo>
                  <a:lnTo>
                    <a:pt x="629" y="498"/>
                  </a:lnTo>
                  <a:lnTo>
                    <a:pt x="772" y="382"/>
                  </a:lnTo>
                  <a:lnTo>
                    <a:pt x="924" y="278"/>
                  </a:lnTo>
                  <a:lnTo>
                    <a:pt x="1088" y="189"/>
                  </a:lnTo>
                  <a:lnTo>
                    <a:pt x="1260" y="117"/>
                  </a:lnTo>
                  <a:lnTo>
                    <a:pt x="1440" y="60"/>
                  </a:lnTo>
                  <a:lnTo>
                    <a:pt x="1627" y="22"/>
                  </a:lnTo>
                  <a:lnTo>
                    <a:pt x="1821" y="1"/>
                  </a:lnTo>
                  <a:lnTo>
                    <a:pt x="1919" y="0"/>
                  </a:lnTo>
                  <a:lnTo>
                    <a:pt x="7390" y="0"/>
                  </a:lnTo>
                  <a:lnTo>
                    <a:pt x="7489" y="1"/>
                  </a:lnTo>
                  <a:lnTo>
                    <a:pt x="7682" y="22"/>
                  </a:lnTo>
                  <a:lnTo>
                    <a:pt x="7869" y="60"/>
                  </a:lnTo>
                  <a:lnTo>
                    <a:pt x="8049" y="117"/>
                  </a:lnTo>
                  <a:lnTo>
                    <a:pt x="8222" y="189"/>
                  </a:lnTo>
                  <a:lnTo>
                    <a:pt x="8385" y="278"/>
                  </a:lnTo>
                  <a:lnTo>
                    <a:pt x="8539" y="382"/>
                  </a:lnTo>
                  <a:lnTo>
                    <a:pt x="8681" y="498"/>
                  </a:lnTo>
                  <a:lnTo>
                    <a:pt x="8811" y="629"/>
                  </a:lnTo>
                  <a:lnTo>
                    <a:pt x="8929" y="772"/>
                  </a:lnTo>
                  <a:lnTo>
                    <a:pt x="9033" y="924"/>
                  </a:lnTo>
                  <a:lnTo>
                    <a:pt x="9120" y="1089"/>
                  </a:lnTo>
                  <a:lnTo>
                    <a:pt x="9194" y="1260"/>
                  </a:lnTo>
                  <a:lnTo>
                    <a:pt x="9250" y="1440"/>
                  </a:lnTo>
                  <a:lnTo>
                    <a:pt x="9289" y="1627"/>
                  </a:lnTo>
                  <a:lnTo>
                    <a:pt x="9308" y="1821"/>
                  </a:lnTo>
                  <a:lnTo>
                    <a:pt x="9310" y="1919"/>
                  </a:lnTo>
                  <a:lnTo>
                    <a:pt x="9310" y="8471"/>
                  </a:lnTo>
                  <a:lnTo>
                    <a:pt x="9308" y="8521"/>
                  </a:lnTo>
                  <a:lnTo>
                    <a:pt x="9289" y="8615"/>
                  </a:lnTo>
                  <a:lnTo>
                    <a:pt x="9253" y="8700"/>
                  </a:lnTo>
                  <a:lnTo>
                    <a:pt x="9201" y="8777"/>
                  </a:lnTo>
                  <a:lnTo>
                    <a:pt x="9136" y="8842"/>
                  </a:lnTo>
                  <a:lnTo>
                    <a:pt x="9058" y="8894"/>
                  </a:lnTo>
                  <a:lnTo>
                    <a:pt x="8974" y="8930"/>
                  </a:lnTo>
                  <a:lnTo>
                    <a:pt x="8880" y="8949"/>
                  </a:lnTo>
                  <a:lnTo>
                    <a:pt x="8830" y="8952"/>
                  </a:lnTo>
                  <a:lnTo>
                    <a:pt x="8781" y="8949"/>
                  </a:lnTo>
                  <a:lnTo>
                    <a:pt x="8687" y="8930"/>
                  </a:lnTo>
                  <a:lnTo>
                    <a:pt x="8601" y="8894"/>
                  </a:lnTo>
                  <a:lnTo>
                    <a:pt x="8524" y="8842"/>
                  </a:lnTo>
                  <a:lnTo>
                    <a:pt x="8460" y="8777"/>
                  </a:lnTo>
                  <a:lnTo>
                    <a:pt x="8408" y="8700"/>
                  </a:lnTo>
                  <a:lnTo>
                    <a:pt x="8370" y="8615"/>
                  </a:lnTo>
                  <a:lnTo>
                    <a:pt x="8352" y="8521"/>
                  </a:lnTo>
                  <a:lnTo>
                    <a:pt x="8350" y="8471"/>
                  </a:lnTo>
                  <a:lnTo>
                    <a:pt x="8350" y="1919"/>
                  </a:lnTo>
                  <a:lnTo>
                    <a:pt x="8349" y="1870"/>
                  </a:lnTo>
                  <a:lnTo>
                    <a:pt x="8340" y="1774"/>
                  </a:lnTo>
                  <a:lnTo>
                    <a:pt x="8320" y="1680"/>
                  </a:lnTo>
                  <a:lnTo>
                    <a:pt x="8293" y="1590"/>
                  </a:lnTo>
                  <a:lnTo>
                    <a:pt x="8255" y="1503"/>
                  </a:lnTo>
                  <a:lnTo>
                    <a:pt x="8211" y="1423"/>
                  </a:lnTo>
                  <a:lnTo>
                    <a:pt x="8160" y="1346"/>
                  </a:lnTo>
                  <a:lnTo>
                    <a:pt x="8101" y="1274"/>
                  </a:lnTo>
                  <a:lnTo>
                    <a:pt x="8035" y="1209"/>
                  </a:lnTo>
                  <a:lnTo>
                    <a:pt x="7964" y="1150"/>
                  </a:lnTo>
                  <a:lnTo>
                    <a:pt x="7888" y="1099"/>
                  </a:lnTo>
                  <a:lnTo>
                    <a:pt x="7806" y="1054"/>
                  </a:lnTo>
                  <a:lnTo>
                    <a:pt x="7720" y="1018"/>
                  </a:lnTo>
                  <a:lnTo>
                    <a:pt x="7630" y="989"/>
                  </a:lnTo>
                  <a:lnTo>
                    <a:pt x="7537" y="970"/>
                  </a:lnTo>
                  <a:lnTo>
                    <a:pt x="7440" y="960"/>
                  </a:lnTo>
                  <a:lnTo>
                    <a:pt x="7390" y="960"/>
                  </a:lnTo>
                  <a:lnTo>
                    <a:pt x="1919" y="960"/>
                  </a:lnTo>
                  <a:lnTo>
                    <a:pt x="1870" y="960"/>
                  </a:lnTo>
                  <a:lnTo>
                    <a:pt x="1774" y="970"/>
                  </a:lnTo>
                  <a:lnTo>
                    <a:pt x="1680" y="989"/>
                  </a:lnTo>
                  <a:lnTo>
                    <a:pt x="1589" y="1018"/>
                  </a:lnTo>
                  <a:lnTo>
                    <a:pt x="1503" y="1054"/>
                  </a:lnTo>
                  <a:lnTo>
                    <a:pt x="1422" y="1099"/>
                  </a:lnTo>
                  <a:lnTo>
                    <a:pt x="1346" y="1150"/>
                  </a:lnTo>
                  <a:lnTo>
                    <a:pt x="1274" y="1209"/>
                  </a:lnTo>
                  <a:lnTo>
                    <a:pt x="1209" y="1274"/>
                  </a:lnTo>
                  <a:lnTo>
                    <a:pt x="1150" y="1346"/>
                  </a:lnTo>
                  <a:lnTo>
                    <a:pt x="1098" y="1423"/>
                  </a:lnTo>
                  <a:lnTo>
                    <a:pt x="1054" y="1503"/>
                  </a:lnTo>
                  <a:lnTo>
                    <a:pt x="1018" y="1590"/>
                  </a:lnTo>
                  <a:lnTo>
                    <a:pt x="989" y="1680"/>
                  </a:lnTo>
                  <a:lnTo>
                    <a:pt x="970" y="1774"/>
                  </a:lnTo>
                  <a:lnTo>
                    <a:pt x="960" y="1870"/>
                  </a:lnTo>
                  <a:lnTo>
                    <a:pt x="960" y="1919"/>
                  </a:lnTo>
                  <a:lnTo>
                    <a:pt x="960" y="10855"/>
                  </a:lnTo>
                  <a:lnTo>
                    <a:pt x="962" y="10904"/>
                  </a:lnTo>
                  <a:lnTo>
                    <a:pt x="978" y="10995"/>
                  </a:lnTo>
                  <a:lnTo>
                    <a:pt x="1011" y="11078"/>
                  </a:lnTo>
                  <a:lnTo>
                    <a:pt x="1061" y="11152"/>
                  </a:lnTo>
                  <a:lnTo>
                    <a:pt x="1091" y="11185"/>
                  </a:lnTo>
                  <a:lnTo>
                    <a:pt x="1129" y="11218"/>
                  </a:lnTo>
                  <a:lnTo>
                    <a:pt x="1212" y="11271"/>
                  </a:lnTo>
                  <a:lnTo>
                    <a:pt x="1306" y="11307"/>
                  </a:lnTo>
                  <a:lnTo>
                    <a:pt x="1405" y="11326"/>
                  </a:lnTo>
                  <a:lnTo>
                    <a:pt x="1456" y="11327"/>
                  </a:lnTo>
                  <a:lnTo>
                    <a:pt x="1504" y="11325"/>
                  </a:lnTo>
                  <a:lnTo>
                    <a:pt x="1595" y="11307"/>
                  </a:lnTo>
                  <a:lnTo>
                    <a:pt x="1677" y="11273"/>
                  </a:lnTo>
                  <a:lnTo>
                    <a:pt x="1751" y="11222"/>
                  </a:lnTo>
                  <a:lnTo>
                    <a:pt x="1784" y="11191"/>
                  </a:lnTo>
                  <a:lnTo>
                    <a:pt x="4310" y="8592"/>
                  </a:lnTo>
                  <a:lnTo>
                    <a:pt x="4346" y="8559"/>
                  </a:lnTo>
                  <a:lnTo>
                    <a:pt x="4426" y="8505"/>
                  </a:lnTo>
                  <a:lnTo>
                    <a:pt x="4513" y="8468"/>
                  </a:lnTo>
                  <a:lnTo>
                    <a:pt x="4607" y="8449"/>
                  </a:lnTo>
                  <a:lnTo>
                    <a:pt x="4655" y="8448"/>
                  </a:lnTo>
                  <a:lnTo>
                    <a:pt x="4703" y="8449"/>
                  </a:lnTo>
                  <a:lnTo>
                    <a:pt x="4797" y="8468"/>
                  </a:lnTo>
                  <a:lnTo>
                    <a:pt x="4885" y="8505"/>
                  </a:lnTo>
                  <a:lnTo>
                    <a:pt x="4964" y="8559"/>
                  </a:lnTo>
                  <a:lnTo>
                    <a:pt x="4999" y="8592"/>
                  </a:lnTo>
                  <a:lnTo>
                    <a:pt x="7527" y="11191"/>
                  </a:lnTo>
                  <a:lnTo>
                    <a:pt x="7560" y="11222"/>
                  </a:lnTo>
                  <a:lnTo>
                    <a:pt x="7633" y="11273"/>
                  </a:lnTo>
                  <a:lnTo>
                    <a:pt x="7714" y="11307"/>
                  </a:lnTo>
                  <a:lnTo>
                    <a:pt x="7803" y="11325"/>
                  </a:lnTo>
                  <a:lnTo>
                    <a:pt x="7852" y="11327"/>
                  </a:lnTo>
                  <a:lnTo>
                    <a:pt x="7902" y="11326"/>
                  </a:lnTo>
                  <a:lnTo>
                    <a:pt x="8002" y="11306"/>
                  </a:lnTo>
                  <a:lnTo>
                    <a:pt x="8095" y="11270"/>
                  </a:lnTo>
                  <a:lnTo>
                    <a:pt x="8179" y="11215"/>
                  </a:lnTo>
                  <a:lnTo>
                    <a:pt x="8215" y="11182"/>
                  </a:lnTo>
                  <a:lnTo>
                    <a:pt x="8248" y="11148"/>
                  </a:lnTo>
                  <a:lnTo>
                    <a:pt x="8298" y="11073"/>
                  </a:lnTo>
                  <a:lnTo>
                    <a:pt x="8331" y="10989"/>
                  </a:lnTo>
                  <a:lnTo>
                    <a:pt x="8349" y="10897"/>
                  </a:lnTo>
                  <a:lnTo>
                    <a:pt x="8350" y="10847"/>
                  </a:lnTo>
                  <a:lnTo>
                    <a:pt x="8352" y="10798"/>
                  </a:lnTo>
                  <a:lnTo>
                    <a:pt x="8370" y="10704"/>
                  </a:lnTo>
                  <a:lnTo>
                    <a:pt x="8408" y="10618"/>
                  </a:lnTo>
                  <a:lnTo>
                    <a:pt x="8460" y="10541"/>
                  </a:lnTo>
                  <a:lnTo>
                    <a:pt x="8524" y="10477"/>
                  </a:lnTo>
                  <a:lnTo>
                    <a:pt x="8601" y="10425"/>
                  </a:lnTo>
                  <a:lnTo>
                    <a:pt x="8687" y="10387"/>
                  </a:lnTo>
                  <a:lnTo>
                    <a:pt x="8781" y="10369"/>
                  </a:lnTo>
                  <a:lnTo>
                    <a:pt x="8830" y="10367"/>
                  </a:lnTo>
                  <a:lnTo>
                    <a:pt x="8880" y="10369"/>
                  </a:lnTo>
                  <a:lnTo>
                    <a:pt x="8974" y="10387"/>
                  </a:lnTo>
                  <a:lnTo>
                    <a:pt x="9058" y="10425"/>
                  </a:lnTo>
                  <a:lnTo>
                    <a:pt x="9136" y="10477"/>
                  </a:lnTo>
                  <a:lnTo>
                    <a:pt x="9201" y="10541"/>
                  </a:lnTo>
                  <a:lnTo>
                    <a:pt x="9253" y="10618"/>
                  </a:lnTo>
                  <a:lnTo>
                    <a:pt x="9289" y="10704"/>
                  </a:lnTo>
                  <a:lnTo>
                    <a:pt x="9308" y="10798"/>
                  </a:lnTo>
                  <a:lnTo>
                    <a:pt x="9310" y="10847"/>
                  </a:lnTo>
                  <a:lnTo>
                    <a:pt x="9309" y="10920"/>
                  </a:lnTo>
                  <a:lnTo>
                    <a:pt x="9295" y="11063"/>
                  </a:lnTo>
                  <a:lnTo>
                    <a:pt x="9267" y="11202"/>
                  </a:lnTo>
                  <a:lnTo>
                    <a:pt x="9227" y="11336"/>
                  </a:lnTo>
                  <a:lnTo>
                    <a:pt x="9174" y="11466"/>
                  </a:lnTo>
                  <a:lnTo>
                    <a:pt x="9107" y="11588"/>
                  </a:lnTo>
                  <a:lnTo>
                    <a:pt x="9030" y="11705"/>
                  </a:lnTo>
                  <a:lnTo>
                    <a:pt x="8939" y="11814"/>
                  </a:lnTo>
                  <a:lnTo>
                    <a:pt x="8890" y="11865"/>
                  </a:lnTo>
                  <a:lnTo>
                    <a:pt x="8837" y="11915"/>
                  </a:lnTo>
                  <a:lnTo>
                    <a:pt x="8724" y="12006"/>
                  </a:lnTo>
                  <a:lnTo>
                    <a:pt x="8602" y="12085"/>
                  </a:lnTo>
                  <a:lnTo>
                    <a:pt x="8474" y="12151"/>
                  </a:lnTo>
                  <a:lnTo>
                    <a:pt x="8340" y="12206"/>
                  </a:lnTo>
                  <a:lnTo>
                    <a:pt x="8200" y="12246"/>
                  </a:lnTo>
                  <a:lnTo>
                    <a:pt x="8058" y="12273"/>
                  </a:lnTo>
                  <a:lnTo>
                    <a:pt x="7913" y="12286"/>
                  </a:lnTo>
                  <a:lnTo>
                    <a:pt x="7841" y="12286"/>
                  </a:lnTo>
                  <a:lnTo>
                    <a:pt x="7767" y="12285"/>
                  </a:lnTo>
                  <a:lnTo>
                    <a:pt x="7626" y="12269"/>
                  </a:lnTo>
                  <a:lnTo>
                    <a:pt x="7489" y="12242"/>
                  </a:lnTo>
                  <a:lnTo>
                    <a:pt x="7358" y="12200"/>
                  </a:lnTo>
                  <a:lnTo>
                    <a:pt x="7232" y="12147"/>
                  </a:lnTo>
                  <a:lnTo>
                    <a:pt x="7111" y="12079"/>
                  </a:lnTo>
                  <a:lnTo>
                    <a:pt x="6997" y="12001"/>
                  </a:lnTo>
                  <a:lnTo>
                    <a:pt x="6889" y="11911"/>
                  </a:lnTo>
                  <a:lnTo>
                    <a:pt x="6839" y="11859"/>
                  </a:lnTo>
                  <a:lnTo>
                    <a:pt x="4655" y="9615"/>
                  </a:lnTo>
                  <a:lnTo>
                    <a:pt x="2472" y="11859"/>
                  </a:lnTo>
                  <a:lnTo>
                    <a:pt x="2422" y="11909"/>
                  </a:lnTo>
                  <a:lnTo>
                    <a:pt x="2315" y="12000"/>
                  </a:lnTo>
                  <a:lnTo>
                    <a:pt x="2201" y="12079"/>
                  </a:lnTo>
                  <a:lnTo>
                    <a:pt x="2080" y="12145"/>
                  </a:lnTo>
                  <a:lnTo>
                    <a:pt x="1955" y="12199"/>
                  </a:lnTo>
                  <a:lnTo>
                    <a:pt x="1823" y="12240"/>
                  </a:lnTo>
                  <a:lnTo>
                    <a:pt x="1686" y="12269"/>
                  </a:lnTo>
                  <a:lnTo>
                    <a:pt x="1545" y="12285"/>
                  </a:lnTo>
                  <a:lnTo>
                    <a:pt x="1473" y="12286"/>
                  </a:lnTo>
                  <a:lnTo>
                    <a:pt x="1460" y="12286"/>
                  </a:lnTo>
                  <a:lnTo>
                    <a:pt x="1447" y="122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5" name="等腰三角形 4">
            <a:extLst>
              <a:ext uri="{FF2B5EF4-FFF2-40B4-BE49-F238E27FC236}">
                <a16:creationId xmlns:a16="http://schemas.microsoft.com/office/drawing/2014/main" id="{E0231FAC-E1A1-C39C-0CAF-5F7393AF879F}"/>
              </a:ext>
            </a:extLst>
          </p:cNvPr>
          <p:cNvSpPr/>
          <p:nvPr/>
        </p:nvSpPr>
        <p:spPr>
          <a:xfrm rot="16200000">
            <a:off x="3424398" y="1290956"/>
            <a:ext cx="470159" cy="2344368"/>
          </a:xfrm>
          <a:prstGeom prst="triangle">
            <a:avLst>
              <a:gd name="adj" fmla="val 100000"/>
            </a:avLst>
          </a:prstGeom>
          <a:solidFill>
            <a:srgbClr val="7188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橢圓 3">
            <a:extLst>
              <a:ext uri="{FF2B5EF4-FFF2-40B4-BE49-F238E27FC236}">
                <a16:creationId xmlns:a16="http://schemas.microsoft.com/office/drawing/2014/main" id="{44FA713D-6B59-0D1B-7AE3-7D7229E53427}"/>
              </a:ext>
            </a:extLst>
          </p:cNvPr>
          <p:cNvSpPr/>
          <p:nvPr/>
        </p:nvSpPr>
        <p:spPr>
          <a:xfrm>
            <a:off x="3704363" y="1479532"/>
            <a:ext cx="5454573" cy="4357063"/>
          </a:xfrm>
          <a:prstGeom prst="ellipse">
            <a:avLst/>
          </a:prstGeom>
          <a:solidFill>
            <a:srgbClr val="7188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269BE127-A4F3-C8E8-0F52-8424F9192249}"/>
              </a:ext>
            </a:extLst>
          </p:cNvPr>
          <p:cNvSpPr txBox="1"/>
          <p:nvPr/>
        </p:nvSpPr>
        <p:spPr>
          <a:xfrm>
            <a:off x="4731146" y="1898026"/>
            <a:ext cx="3681944" cy="446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 sz="2400" b="1" kern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defRPr>
            </a:lvl1pPr>
          </a:lstStyle>
          <a:p>
            <a:r>
              <a:rPr lang="zh-TW" altLang="en-US" dirty="0">
                <a:solidFill>
                  <a:schemeClr val="bg1"/>
                </a:solidFill>
              </a:rPr>
              <a:t>數學是你的好朋友</a:t>
            </a:r>
            <a:endParaRPr lang="en-US" altLang="zh-TW" dirty="0">
              <a:solidFill>
                <a:schemeClr val="bg1"/>
              </a:solidFill>
            </a:endParaRPr>
          </a:p>
          <a:p>
            <a:r>
              <a:rPr lang="zh-TW" altLang="en-US" dirty="0">
                <a:solidFill>
                  <a:schemeClr val="bg1"/>
                </a:solidFill>
              </a:rPr>
              <a:t>與電腦打交道</a:t>
            </a:r>
            <a:endParaRPr lang="en-US" altLang="zh-TW" dirty="0">
              <a:solidFill>
                <a:schemeClr val="bg1"/>
              </a:solidFill>
            </a:endParaRPr>
          </a:p>
          <a:p>
            <a:r>
              <a:rPr lang="zh-TW" altLang="en-US" dirty="0">
                <a:solidFill>
                  <a:schemeClr val="bg1"/>
                </a:solidFill>
              </a:rPr>
              <a:t>不怕曬太陽</a:t>
            </a:r>
            <a:endParaRPr lang="en-US" altLang="zh-TW" dirty="0">
              <a:solidFill>
                <a:schemeClr val="bg1"/>
              </a:solidFill>
            </a:endParaRPr>
          </a:p>
          <a:p>
            <a:r>
              <a:rPr lang="zh-TW" altLang="en-US" dirty="0">
                <a:solidFill>
                  <a:schemeClr val="bg1"/>
                </a:solidFill>
              </a:rPr>
              <a:t>跨領域知識整合</a:t>
            </a:r>
            <a:endParaRPr lang="en-US" altLang="zh-TW" dirty="0">
              <a:solidFill>
                <a:schemeClr val="bg1"/>
              </a:solidFill>
            </a:endParaRPr>
          </a:p>
          <a:p>
            <a:r>
              <a:rPr lang="zh-TW" altLang="en-US" dirty="0">
                <a:solidFill>
                  <a:schemeClr val="bg1"/>
                </a:solidFill>
              </a:rPr>
              <a:t>團隊合作</a:t>
            </a:r>
            <a:endParaRPr lang="en-US" altLang="zh-TW" dirty="0">
              <a:solidFill>
                <a:schemeClr val="bg1"/>
              </a:solidFill>
            </a:endParaRPr>
          </a:p>
          <a:p>
            <a:r>
              <a:rPr lang="zh-TW" altLang="en-US" dirty="0">
                <a:solidFill>
                  <a:schemeClr val="bg1"/>
                </a:solidFill>
              </a:rPr>
              <a:t>很多比賽獎金拿不完？</a:t>
            </a:r>
            <a:r>
              <a:rPr lang="en-US" altLang="zh-TW" dirty="0">
                <a:solidFill>
                  <a:schemeClr val="bg1"/>
                </a:solidFill>
              </a:rPr>
              <a:t>!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9" name="타원 14">
            <a:extLst>
              <a:ext uri="{FF2B5EF4-FFF2-40B4-BE49-F238E27FC236}">
                <a16:creationId xmlns:a16="http://schemas.microsoft.com/office/drawing/2014/main" id="{599218EC-890C-D57B-9EEB-A666FD5DA42A}"/>
              </a:ext>
            </a:extLst>
          </p:cNvPr>
          <p:cNvSpPr>
            <a:spLocks/>
          </p:cNvSpPr>
          <p:nvPr/>
        </p:nvSpPr>
        <p:spPr>
          <a:xfrm>
            <a:off x="416613" y="351571"/>
            <a:ext cx="1019742" cy="101974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2C590C13-9BA3-76D8-23FB-1F2A4A4536EE}"/>
              </a:ext>
            </a:extLst>
          </p:cNvPr>
          <p:cNvSpPr>
            <a:spLocks/>
          </p:cNvSpPr>
          <p:nvPr/>
        </p:nvSpPr>
        <p:spPr bwMode="auto">
          <a:xfrm>
            <a:off x="752271" y="644403"/>
            <a:ext cx="336379" cy="443914"/>
          </a:xfrm>
          <a:custGeom>
            <a:avLst/>
            <a:gdLst>
              <a:gd name="T0" fmla="*/ 1093 w 9310"/>
              <a:gd name="T1" fmla="*/ 12245 h 12286"/>
              <a:gd name="T2" fmla="*/ 582 w 9310"/>
              <a:gd name="T3" fmla="*/ 12007 h 12286"/>
              <a:gd name="T4" fmla="*/ 279 w 9310"/>
              <a:gd name="T5" fmla="*/ 11710 h 12286"/>
              <a:gd name="T6" fmla="*/ 42 w 9310"/>
              <a:gd name="T7" fmla="*/ 11209 h 12286"/>
              <a:gd name="T8" fmla="*/ 0 w 9310"/>
              <a:gd name="T9" fmla="*/ 1919 h 12286"/>
              <a:gd name="T10" fmla="*/ 117 w 9310"/>
              <a:gd name="T11" fmla="*/ 1260 h 12286"/>
              <a:gd name="T12" fmla="*/ 498 w 9310"/>
              <a:gd name="T13" fmla="*/ 629 h 12286"/>
              <a:gd name="T14" fmla="*/ 1088 w 9310"/>
              <a:gd name="T15" fmla="*/ 189 h 12286"/>
              <a:gd name="T16" fmla="*/ 1821 w 9310"/>
              <a:gd name="T17" fmla="*/ 1 h 12286"/>
              <a:gd name="T18" fmla="*/ 7682 w 9310"/>
              <a:gd name="T19" fmla="*/ 22 h 12286"/>
              <a:gd name="T20" fmla="*/ 8385 w 9310"/>
              <a:gd name="T21" fmla="*/ 278 h 12286"/>
              <a:gd name="T22" fmla="*/ 8929 w 9310"/>
              <a:gd name="T23" fmla="*/ 772 h 12286"/>
              <a:gd name="T24" fmla="*/ 9250 w 9310"/>
              <a:gd name="T25" fmla="*/ 1440 h 12286"/>
              <a:gd name="T26" fmla="*/ 9310 w 9310"/>
              <a:gd name="T27" fmla="*/ 8471 h 12286"/>
              <a:gd name="T28" fmla="*/ 9201 w 9310"/>
              <a:gd name="T29" fmla="*/ 8777 h 12286"/>
              <a:gd name="T30" fmla="*/ 8880 w 9310"/>
              <a:gd name="T31" fmla="*/ 8949 h 12286"/>
              <a:gd name="T32" fmla="*/ 8601 w 9310"/>
              <a:gd name="T33" fmla="*/ 8894 h 12286"/>
              <a:gd name="T34" fmla="*/ 8370 w 9310"/>
              <a:gd name="T35" fmla="*/ 8615 h 12286"/>
              <a:gd name="T36" fmla="*/ 8349 w 9310"/>
              <a:gd name="T37" fmla="*/ 1870 h 12286"/>
              <a:gd name="T38" fmla="*/ 8255 w 9310"/>
              <a:gd name="T39" fmla="*/ 1503 h 12286"/>
              <a:gd name="T40" fmla="*/ 8035 w 9310"/>
              <a:gd name="T41" fmla="*/ 1209 h 12286"/>
              <a:gd name="T42" fmla="*/ 7720 w 9310"/>
              <a:gd name="T43" fmla="*/ 1018 h 12286"/>
              <a:gd name="T44" fmla="*/ 7390 w 9310"/>
              <a:gd name="T45" fmla="*/ 960 h 12286"/>
              <a:gd name="T46" fmla="*/ 1680 w 9310"/>
              <a:gd name="T47" fmla="*/ 989 h 12286"/>
              <a:gd name="T48" fmla="*/ 1346 w 9310"/>
              <a:gd name="T49" fmla="*/ 1150 h 12286"/>
              <a:gd name="T50" fmla="*/ 1098 w 9310"/>
              <a:gd name="T51" fmla="*/ 1423 h 12286"/>
              <a:gd name="T52" fmla="*/ 970 w 9310"/>
              <a:gd name="T53" fmla="*/ 1774 h 12286"/>
              <a:gd name="T54" fmla="*/ 962 w 9310"/>
              <a:gd name="T55" fmla="*/ 10904 h 12286"/>
              <a:gd name="T56" fmla="*/ 1091 w 9310"/>
              <a:gd name="T57" fmla="*/ 11185 h 12286"/>
              <a:gd name="T58" fmla="*/ 1405 w 9310"/>
              <a:gd name="T59" fmla="*/ 11326 h 12286"/>
              <a:gd name="T60" fmla="*/ 1677 w 9310"/>
              <a:gd name="T61" fmla="*/ 11273 h 12286"/>
              <a:gd name="T62" fmla="*/ 4346 w 9310"/>
              <a:gd name="T63" fmla="*/ 8559 h 12286"/>
              <a:gd name="T64" fmla="*/ 4655 w 9310"/>
              <a:gd name="T65" fmla="*/ 8448 h 12286"/>
              <a:gd name="T66" fmla="*/ 4964 w 9310"/>
              <a:gd name="T67" fmla="*/ 8559 h 12286"/>
              <a:gd name="T68" fmla="*/ 7633 w 9310"/>
              <a:gd name="T69" fmla="*/ 11273 h 12286"/>
              <a:gd name="T70" fmla="*/ 7902 w 9310"/>
              <a:gd name="T71" fmla="*/ 11326 h 12286"/>
              <a:gd name="T72" fmla="*/ 8215 w 9310"/>
              <a:gd name="T73" fmla="*/ 11182 h 12286"/>
              <a:gd name="T74" fmla="*/ 8349 w 9310"/>
              <a:gd name="T75" fmla="*/ 10897 h 12286"/>
              <a:gd name="T76" fmla="*/ 8408 w 9310"/>
              <a:gd name="T77" fmla="*/ 10618 h 12286"/>
              <a:gd name="T78" fmla="*/ 8687 w 9310"/>
              <a:gd name="T79" fmla="*/ 10387 h 12286"/>
              <a:gd name="T80" fmla="*/ 8974 w 9310"/>
              <a:gd name="T81" fmla="*/ 10387 h 12286"/>
              <a:gd name="T82" fmla="*/ 9253 w 9310"/>
              <a:gd name="T83" fmla="*/ 10618 h 12286"/>
              <a:gd name="T84" fmla="*/ 9309 w 9310"/>
              <a:gd name="T85" fmla="*/ 10920 h 12286"/>
              <a:gd name="T86" fmla="*/ 9174 w 9310"/>
              <a:gd name="T87" fmla="*/ 11466 h 12286"/>
              <a:gd name="T88" fmla="*/ 8890 w 9310"/>
              <a:gd name="T89" fmla="*/ 11865 h 12286"/>
              <a:gd name="T90" fmla="*/ 8474 w 9310"/>
              <a:gd name="T91" fmla="*/ 12151 h 12286"/>
              <a:gd name="T92" fmla="*/ 7913 w 9310"/>
              <a:gd name="T93" fmla="*/ 12286 h 12286"/>
              <a:gd name="T94" fmla="*/ 7489 w 9310"/>
              <a:gd name="T95" fmla="*/ 12242 h 12286"/>
              <a:gd name="T96" fmla="*/ 6997 w 9310"/>
              <a:gd name="T97" fmla="*/ 12001 h 12286"/>
              <a:gd name="T98" fmla="*/ 2472 w 9310"/>
              <a:gd name="T99" fmla="*/ 11859 h 12286"/>
              <a:gd name="T100" fmla="*/ 2080 w 9310"/>
              <a:gd name="T101" fmla="*/ 12145 h 12286"/>
              <a:gd name="T102" fmla="*/ 1545 w 9310"/>
              <a:gd name="T103" fmla="*/ 12285 h 12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10" h="12286">
                <a:moveTo>
                  <a:pt x="1447" y="12286"/>
                </a:moveTo>
                <a:lnTo>
                  <a:pt x="1375" y="12286"/>
                </a:lnTo>
                <a:lnTo>
                  <a:pt x="1232" y="12272"/>
                </a:lnTo>
                <a:lnTo>
                  <a:pt x="1093" y="12245"/>
                </a:lnTo>
                <a:lnTo>
                  <a:pt x="957" y="12203"/>
                </a:lnTo>
                <a:lnTo>
                  <a:pt x="826" y="12150"/>
                </a:lnTo>
                <a:lnTo>
                  <a:pt x="700" y="12085"/>
                </a:lnTo>
                <a:lnTo>
                  <a:pt x="582" y="12007"/>
                </a:lnTo>
                <a:lnTo>
                  <a:pt x="471" y="11918"/>
                </a:lnTo>
                <a:lnTo>
                  <a:pt x="419" y="11869"/>
                </a:lnTo>
                <a:lnTo>
                  <a:pt x="370" y="11818"/>
                </a:lnTo>
                <a:lnTo>
                  <a:pt x="279" y="11710"/>
                </a:lnTo>
                <a:lnTo>
                  <a:pt x="202" y="11595"/>
                </a:lnTo>
                <a:lnTo>
                  <a:pt x="135" y="11471"/>
                </a:lnTo>
                <a:lnTo>
                  <a:pt x="82" y="11343"/>
                </a:lnTo>
                <a:lnTo>
                  <a:pt x="42" y="11209"/>
                </a:lnTo>
                <a:lnTo>
                  <a:pt x="14" y="11070"/>
                </a:lnTo>
                <a:lnTo>
                  <a:pt x="1" y="10927"/>
                </a:lnTo>
                <a:lnTo>
                  <a:pt x="0" y="10855"/>
                </a:lnTo>
                <a:lnTo>
                  <a:pt x="0" y="1919"/>
                </a:lnTo>
                <a:lnTo>
                  <a:pt x="1" y="1821"/>
                </a:lnTo>
                <a:lnTo>
                  <a:pt x="22" y="1627"/>
                </a:lnTo>
                <a:lnTo>
                  <a:pt x="60" y="1440"/>
                </a:lnTo>
                <a:lnTo>
                  <a:pt x="117" y="1260"/>
                </a:lnTo>
                <a:lnTo>
                  <a:pt x="189" y="1089"/>
                </a:lnTo>
                <a:lnTo>
                  <a:pt x="278" y="924"/>
                </a:lnTo>
                <a:lnTo>
                  <a:pt x="382" y="772"/>
                </a:lnTo>
                <a:lnTo>
                  <a:pt x="498" y="629"/>
                </a:lnTo>
                <a:lnTo>
                  <a:pt x="629" y="498"/>
                </a:lnTo>
                <a:lnTo>
                  <a:pt x="772" y="382"/>
                </a:lnTo>
                <a:lnTo>
                  <a:pt x="924" y="278"/>
                </a:lnTo>
                <a:lnTo>
                  <a:pt x="1088" y="189"/>
                </a:lnTo>
                <a:lnTo>
                  <a:pt x="1260" y="117"/>
                </a:lnTo>
                <a:lnTo>
                  <a:pt x="1440" y="60"/>
                </a:lnTo>
                <a:lnTo>
                  <a:pt x="1627" y="22"/>
                </a:lnTo>
                <a:lnTo>
                  <a:pt x="1821" y="1"/>
                </a:lnTo>
                <a:lnTo>
                  <a:pt x="1919" y="0"/>
                </a:lnTo>
                <a:lnTo>
                  <a:pt x="7390" y="0"/>
                </a:lnTo>
                <a:lnTo>
                  <a:pt x="7489" y="1"/>
                </a:lnTo>
                <a:lnTo>
                  <a:pt x="7682" y="22"/>
                </a:lnTo>
                <a:lnTo>
                  <a:pt x="7869" y="60"/>
                </a:lnTo>
                <a:lnTo>
                  <a:pt x="8049" y="117"/>
                </a:lnTo>
                <a:lnTo>
                  <a:pt x="8222" y="189"/>
                </a:lnTo>
                <a:lnTo>
                  <a:pt x="8385" y="278"/>
                </a:lnTo>
                <a:lnTo>
                  <a:pt x="8539" y="382"/>
                </a:lnTo>
                <a:lnTo>
                  <a:pt x="8681" y="498"/>
                </a:lnTo>
                <a:lnTo>
                  <a:pt x="8811" y="629"/>
                </a:lnTo>
                <a:lnTo>
                  <a:pt x="8929" y="772"/>
                </a:lnTo>
                <a:lnTo>
                  <a:pt x="9033" y="924"/>
                </a:lnTo>
                <a:lnTo>
                  <a:pt x="9120" y="1089"/>
                </a:lnTo>
                <a:lnTo>
                  <a:pt x="9194" y="1260"/>
                </a:lnTo>
                <a:lnTo>
                  <a:pt x="9250" y="1440"/>
                </a:lnTo>
                <a:lnTo>
                  <a:pt x="9289" y="1627"/>
                </a:lnTo>
                <a:lnTo>
                  <a:pt x="9308" y="1821"/>
                </a:lnTo>
                <a:lnTo>
                  <a:pt x="9310" y="1919"/>
                </a:lnTo>
                <a:lnTo>
                  <a:pt x="9310" y="8471"/>
                </a:lnTo>
                <a:lnTo>
                  <a:pt x="9308" y="8521"/>
                </a:lnTo>
                <a:lnTo>
                  <a:pt x="9289" y="8615"/>
                </a:lnTo>
                <a:lnTo>
                  <a:pt x="9253" y="8700"/>
                </a:lnTo>
                <a:lnTo>
                  <a:pt x="9201" y="8777"/>
                </a:lnTo>
                <a:lnTo>
                  <a:pt x="9136" y="8842"/>
                </a:lnTo>
                <a:lnTo>
                  <a:pt x="9058" y="8894"/>
                </a:lnTo>
                <a:lnTo>
                  <a:pt x="8974" y="8930"/>
                </a:lnTo>
                <a:lnTo>
                  <a:pt x="8880" y="8949"/>
                </a:lnTo>
                <a:lnTo>
                  <a:pt x="8830" y="8952"/>
                </a:lnTo>
                <a:lnTo>
                  <a:pt x="8781" y="8949"/>
                </a:lnTo>
                <a:lnTo>
                  <a:pt x="8687" y="8930"/>
                </a:lnTo>
                <a:lnTo>
                  <a:pt x="8601" y="8894"/>
                </a:lnTo>
                <a:lnTo>
                  <a:pt x="8524" y="8842"/>
                </a:lnTo>
                <a:lnTo>
                  <a:pt x="8460" y="8777"/>
                </a:lnTo>
                <a:lnTo>
                  <a:pt x="8408" y="8700"/>
                </a:lnTo>
                <a:lnTo>
                  <a:pt x="8370" y="8615"/>
                </a:lnTo>
                <a:lnTo>
                  <a:pt x="8352" y="8521"/>
                </a:lnTo>
                <a:lnTo>
                  <a:pt x="8350" y="8471"/>
                </a:lnTo>
                <a:lnTo>
                  <a:pt x="8350" y="1919"/>
                </a:lnTo>
                <a:lnTo>
                  <a:pt x="8349" y="1870"/>
                </a:lnTo>
                <a:lnTo>
                  <a:pt x="8340" y="1774"/>
                </a:lnTo>
                <a:lnTo>
                  <a:pt x="8320" y="1680"/>
                </a:lnTo>
                <a:lnTo>
                  <a:pt x="8293" y="1590"/>
                </a:lnTo>
                <a:lnTo>
                  <a:pt x="8255" y="1503"/>
                </a:lnTo>
                <a:lnTo>
                  <a:pt x="8211" y="1423"/>
                </a:lnTo>
                <a:lnTo>
                  <a:pt x="8160" y="1346"/>
                </a:lnTo>
                <a:lnTo>
                  <a:pt x="8101" y="1274"/>
                </a:lnTo>
                <a:lnTo>
                  <a:pt x="8035" y="1209"/>
                </a:lnTo>
                <a:lnTo>
                  <a:pt x="7964" y="1150"/>
                </a:lnTo>
                <a:lnTo>
                  <a:pt x="7888" y="1099"/>
                </a:lnTo>
                <a:lnTo>
                  <a:pt x="7806" y="1054"/>
                </a:lnTo>
                <a:lnTo>
                  <a:pt x="7720" y="1018"/>
                </a:lnTo>
                <a:lnTo>
                  <a:pt x="7630" y="989"/>
                </a:lnTo>
                <a:lnTo>
                  <a:pt x="7537" y="970"/>
                </a:lnTo>
                <a:lnTo>
                  <a:pt x="7440" y="960"/>
                </a:lnTo>
                <a:lnTo>
                  <a:pt x="7390" y="960"/>
                </a:lnTo>
                <a:lnTo>
                  <a:pt x="1919" y="960"/>
                </a:lnTo>
                <a:lnTo>
                  <a:pt x="1870" y="960"/>
                </a:lnTo>
                <a:lnTo>
                  <a:pt x="1774" y="970"/>
                </a:lnTo>
                <a:lnTo>
                  <a:pt x="1680" y="989"/>
                </a:lnTo>
                <a:lnTo>
                  <a:pt x="1589" y="1018"/>
                </a:lnTo>
                <a:lnTo>
                  <a:pt x="1503" y="1054"/>
                </a:lnTo>
                <a:lnTo>
                  <a:pt x="1422" y="1099"/>
                </a:lnTo>
                <a:lnTo>
                  <a:pt x="1346" y="1150"/>
                </a:lnTo>
                <a:lnTo>
                  <a:pt x="1274" y="1209"/>
                </a:lnTo>
                <a:lnTo>
                  <a:pt x="1209" y="1274"/>
                </a:lnTo>
                <a:lnTo>
                  <a:pt x="1150" y="1346"/>
                </a:lnTo>
                <a:lnTo>
                  <a:pt x="1098" y="1423"/>
                </a:lnTo>
                <a:lnTo>
                  <a:pt x="1054" y="1503"/>
                </a:lnTo>
                <a:lnTo>
                  <a:pt x="1018" y="1590"/>
                </a:lnTo>
                <a:lnTo>
                  <a:pt x="989" y="1680"/>
                </a:lnTo>
                <a:lnTo>
                  <a:pt x="970" y="1774"/>
                </a:lnTo>
                <a:lnTo>
                  <a:pt x="960" y="1870"/>
                </a:lnTo>
                <a:lnTo>
                  <a:pt x="960" y="1919"/>
                </a:lnTo>
                <a:lnTo>
                  <a:pt x="960" y="10855"/>
                </a:lnTo>
                <a:lnTo>
                  <a:pt x="962" y="10904"/>
                </a:lnTo>
                <a:lnTo>
                  <a:pt x="978" y="10995"/>
                </a:lnTo>
                <a:lnTo>
                  <a:pt x="1011" y="11078"/>
                </a:lnTo>
                <a:lnTo>
                  <a:pt x="1061" y="11152"/>
                </a:lnTo>
                <a:lnTo>
                  <a:pt x="1091" y="11185"/>
                </a:lnTo>
                <a:lnTo>
                  <a:pt x="1129" y="11218"/>
                </a:lnTo>
                <a:lnTo>
                  <a:pt x="1212" y="11271"/>
                </a:lnTo>
                <a:lnTo>
                  <a:pt x="1306" y="11307"/>
                </a:lnTo>
                <a:lnTo>
                  <a:pt x="1405" y="11326"/>
                </a:lnTo>
                <a:lnTo>
                  <a:pt x="1456" y="11327"/>
                </a:lnTo>
                <a:lnTo>
                  <a:pt x="1504" y="11325"/>
                </a:lnTo>
                <a:lnTo>
                  <a:pt x="1595" y="11307"/>
                </a:lnTo>
                <a:lnTo>
                  <a:pt x="1677" y="11273"/>
                </a:lnTo>
                <a:lnTo>
                  <a:pt x="1751" y="11222"/>
                </a:lnTo>
                <a:lnTo>
                  <a:pt x="1784" y="11191"/>
                </a:lnTo>
                <a:lnTo>
                  <a:pt x="4310" y="8592"/>
                </a:lnTo>
                <a:lnTo>
                  <a:pt x="4346" y="8559"/>
                </a:lnTo>
                <a:lnTo>
                  <a:pt x="4426" y="8505"/>
                </a:lnTo>
                <a:lnTo>
                  <a:pt x="4513" y="8468"/>
                </a:lnTo>
                <a:lnTo>
                  <a:pt x="4607" y="8449"/>
                </a:lnTo>
                <a:lnTo>
                  <a:pt x="4655" y="8448"/>
                </a:lnTo>
                <a:lnTo>
                  <a:pt x="4703" y="8449"/>
                </a:lnTo>
                <a:lnTo>
                  <a:pt x="4797" y="8468"/>
                </a:lnTo>
                <a:lnTo>
                  <a:pt x="4885" y="8505"/>
                </a:lnTo>
                <a:lnTo>
                  <a:pt x="4964" y="8559"/>
                </a:lnTo>
                <a:lnTo>
                  <a:pt x="4999" y="8592"/>
                </a:lnTo>
                <a:lnTo>
                  <a:pt x="7527" y="11191"/>
                </a:lnTo>
                <a:lnTo>
                  <a:pt x="7560" y="11222"/>
                </a:lnTo>
                <a:lnTo>
                  <a:pt x="7633" y="11273"/>
                </a:lnTo>
                <a:lnTo>
                  <a:pt x="7714" y="11307"/>
                </a:lnTo>
                <a:lnTo>
                  <a:pt x="7803" y="11325"/>
                </a:lnTo>
                <a:lnTo>
                  <a:pt x="7852" y="11327"/>
                </a:lnTo>
                <a:lnTo>
                  <a:pt x="7902" y="11326"/>
                </a:lnTo>
                <a:lnTo>
                  <a:pt x="8002" y="11306"/>
                </a:lnTo>
                <a:lnTo>
                  <a:pt x="8095" y="11270"/>
                </a:lnTo>
                <a:lnTo>
                  <a:pt x="8179" y="11215"/>
                </a:lnTo>
                <a:lnTo>
                  <a:pt x="8215" y="11182"/>
                </a:lnTo>
                <a:lnTo>
                  <a:pt x="8248" y="11148"/>
                </a:lnTo>
                <a:lnTo>
                  <a:pt x="8298" y="11073"/>
                </a:lnTo>
                <a:lnTo>
                  <a:pt x="8331" y="10989"/>
                </a:lnTo>
                <a:lnTo>
                  <a:pt x="8349" y="10897"/>
                </a:lnTo>
                <a:lnTo>
                  <a:pt x="8350" y="10847"/>
                </a:lnTo>
                <a:lnTo>
                  <a:pt x="8352" y="10798"/>
                </a:lnTo>
                <a:lnTo>
                  <a:pt x="8370" y="10704"/>
                </a:lnTo>
                <a:lnTo>
                  <a:pt x="8408" y="10618"/>
                </a:lnTo>
                <a:lnTo>
                  <a:pt x="8460" y="10541"/>
                </a:lnTo>
                <a:lnTo>
                  <a:pt x="8524" y="10477"/>
                </a:lnTo>
                <a:lnTo>
                  <a:pt x="8601" y="10425"/>
                </a:lnTo>
                <a:lnTo>
                  <a:pt x="8687" y="10387"/>
                </a:lnTo>
                <a:lnTo>
                  <a:pt x="8781" y="10369"/>
                </a:lnTo>
                <a:lnTo>
                  <a:pt x="8830" y="10367"/>
                </a:lnTo>
                <a:lnTo>
                  <a:pt x="8880" y="10369"/>
                </a:lnTo>
                <a:lnTo>
                  <a:pt x="8974" y="10387"/>
                </a:lnTo>
                <a:lnTo>
                  <a:pt x="9058" y="10425"/>
                </a:lnTo>
                <a:lnTo>
                  <a:pt x="9136" y="10477"/>
                </a:lnTo>
                <a:lnTo>
                  <a:pt x="9201" y="10541"/>
                </a:lnTo>
                <a:lnTo>
                  <a:pt x="9253" y="10618"/>
                </a:lnTo>
                <a:lnTo>
                  <a:pt x="9289" y="10704"/>
                </a:lnTo>
                <a:lnTo>
                  <a:pt x="9308" y="10798"/>
                </a:lnTo>
                <a:lnTo>
                  <a:pt x="9310" y="10847"/>
                </a:lnTo>
                <a:lnTo>
                  <a:pt x="9309" y="10920"/>
                </a:lnTo>
                <a:lnTo>
                  <a:pt x="9295" y="11063"/>
                </a:lnTo>
                <a:lnTo>
                  <a:pt x="9267" y="11202"/>
                </a:lnTo>
                <a:lnTo>
                  <a:pt x="9227" y="11336"/>
                </a:lnTo>
                <a:lnTo>
                  <a:pt x="9174" y="11466"/>
                </a:lnTo>
                <a:lnTo>
                  <a:pt x="9107" y="11588"/>
                </a:lnTo>
                <a:lnTo>
                  <a:pt x="9030" y="11705"/>
                </a:lnTo>
                <a:lnTo>
                  <a:pt x="8939" y="11814"/>
                </a:lnTo>
                <a:lnTo>
                  <a:pt x="8890" y="11865"/>
                </a:lnTo>
                <a:lnTo>
                  <a:pt x="8837" y="11915"/>
                </a:lnTo>
                <a:lnTo>
                  <a:pt x="8724" y="12006"/>
                </a:lnTo>
                <a:lnTo>
                  <a:pt x="8602" y="12085"/>
                </a:lnTo>
                <a:lnTo>
                  <a:pt x="8474" y="12151"/>
                </a:lnTo>
                <a:lnTo>
                  <a:pt x="8340" y="12206"/>
                </a:lnTo>
                <a:lnTo>
                  <a:pt x="8200" y="12246"/>
                </a:lnTo>
                <a:lnTo>
                  <a:pt x="8058" y="12273"/>
                </a:lnTo>
                <a:lnTo>
                  <a:pt x="7913" y="12286"/>
                </a:lnTo>
                <a:lnTo>
                  <a:pt x="7841" y="12286"/>
                </a:lnTo>
                <a:lnTo>
                  <a:pt x="7767" y="12285"/>
                </a:lnTo>
                <a:lnTo>
                  <a:pt x="7626" y="12269"/>
                </a:lnTo>
                <a:lnTo>
                  <a:pt x="7489" y="12242"/>
                </a:lnTo>
                <a:lnTo>
                  <a:pt x="7358" y="12200"/>
                </a:lnTo>
                <a:lnTo>
                  <a:pt x="7232" y="12147"/>
                </a:lnTo>
                <a:lnTo>
                  <a:pt x="7111" y="12079"/>
                </a:lnTo>
                <a:lnTo>
                  <a:pt x="6997" y="12001"/>
                </a:lnTo>
                <a:lnTo>
                  <a:pt x="6889" y="11911"/>
                </a:lnTo>
                <a:lnTo>
                  <a:pt x="6839" y="11859"/>
                </a:lnTo>
                <a:lnTo>
                  <a:pt x="4655" y="9615"/>
                </a:lnTo>
                <a:lnTo>
                  <a:pt x="2472" y="11859"/>
                </a:lnTo>
                <a:lnTo>
                  <a:pt x="2422" y="11909"/>
                </a:lnTo>
                <a:lnTo>
                  <a:pt x="2315" y="12000"/>
                </a:lnTo>
                <a:lnTo>
                  <a:pt x="2201" y="12079"/>
                </a:lnTo>
                <a:lnTo>
                  <a:pt x="2080" y="12145"/>
                </a:lnTo>
                <a:lnTo>
                  <a:pt x="1955" y="12199"/>
                </a:lnTo>
                <a:lnTo>
                  <a:pt x="1823" y="12240"/>
                </a:lnTo>
                <a:lnTo>
                  <a:pt x="1686" y="12269"/>
                </a:lnTo>
                <a:lnTo>
                  <a:pt x="1545" y="12285"/>
                </a:lnTo>
                <a:lnTo>
                  <a:pt x="1473" y="12286"/>
                </a:lnTo>
                <a:lnTo>
                  <a:pt x="1460" y="12286"/>
                </a:lnTo>
                <a:lnTo>
                  <a:pt x="1447" y="122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4" name="圖片 23" descr="聳肩的商務人士">
            <a:extLst>
              <a:ext uri="{FF2B5EF4-FFF2-40B4-BE49-F238E27FC236}">
                <a16:creationId xmlns:a16="http://schemas.microsoft.com/office/drawing/2014/main" id="{31B3DB71-7551-E1C7-D39A-767603F43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49" y="1626744"/>
            <a:ext cx="3312928" cy="5027317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C38CBD75-F6F6-6BD7-8D8A-714A0B68E9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3511" y="1649305"/>
            <a:ext cx="1023020" cy="1023020"/>
          </a:xfrm>
          <a:prstGeom prst="rect">
            <a:avLst/>
          </a:prstGeom>
        </p:spPr>
      </p:pic>
      <p:pic>
        <p:nvPicPr>
          <p:cNvPr id="22" name="圖片 21">
            <a:extLst>
              <a:ext uri="{FF2B5EF4-FFF2-40B4-BE49-F238E27FC236}">
                <a16:creationId xmlns:a16="http://schemas.microsoft.com/office/drawing/2014/main" id="{400800D5-87C5-5F18-7F1F-0DE0658D8A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3005" y="2852063"/>
            <a:ext cx="956553" cy="956553"/>
          </a:xfrm>
          <a:prstGeom prst="rect">
            <a:avLst/>
          </a:prstGeom>
        </p:spPr>
      </p:pic>
      <p:pic>
        <p:nvPicPr>
          <p:cNvPr id="25" name="圖片 24">
            <a:extLst>
              <a:ext uri="{FF2B5EF4-FFF2-40B4-BE49-F238E27FC236}">
                <a16:creationId xmlns:a16="http://schemas.microsoft.com/office/drawing/2014/main" id="{EBAD63AC-90C6-0D89-E434-9622EB82A3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03511" y="3988354"/>
            <a:ext cx="956446" cy="956446"/>
          </a:xfrm>
          <a:prstGeom prst="rect">
            <a:avLst/>
          </a:prstGeom>
        </p:spPr>
      </p:pic>
      <p:pic>
        <p:nvPicPr>
          <p:cNvPr id="27" name="圖片 26">
            <a:extLst>
              <a:ext uri="{FF2B5EF4-FFF2-40B4-BE49-F238E27FC236}">
                <a16:creationId xmlns:a16="http://schemas.microsoft.com/office/drawing/2014/main" id="{33A1C77B-36FE-C03C-0DC4-20C7C0CA0B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59957" y="5070651"/>
            <a:ext cx="956553" cy="95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06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5EE262-6A12-D358-5DF2-AC77435DC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22F1994F-2B79-9B2A-7489-6973067C31B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170216"/>
            <a:ext cx="12039600" cy="6687784"/>
            <a:chOff x="0" y="170216"/>
            <a:chExt cx="12039600" cy="6687784"/>
          </a:xfrm>
        </p:grpSpPr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38895EE0-598F-883D-7AA6-458B294C760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0" y="4239856"/>
              <a:ext cx="2618144" cy="2618144"/>
              <a:chOff x="0" y="4239856"/>
              <a:chExt cx="2618144" cy="2618144"/>
            </a:xfrm>
          </p:grpSpPr>
          <p:sp>
            <p:nvSpPr>
              <p:cNvPr id="6" name="대각선 줄무늬 5">
                <a:extLst>
                  <a:ext uri="{FF2B5EF4-FFF2-40B4-BE49-F238E27FC236}">
                    <a16:creationId xmlns:a16="http://schemas.microsoft.com/office/drawing/2014/main" id="{A85F2D46-F6D2-13AC-01A0-A43F42FDA1A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6147772"/>
                <a:ext cx="704850" cy="704850"/>
              </a:xfrm>
              <a:prstGeom prst="diagStripe">
                <a:avLst>
                  <a:gd name="adj" fmla="val 7928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" name="대각선 줄무늬 7">
                <a:extLst>
                  <a:ext uri="{FF2B5EF4-FFF2-40B4-BE49-F238E27FC236}">
                    <a16:creationId xmlns:a16="http://schemas.microsoft.com/office/drawing/2014/main" id="{827503FC-A620-F528-23C3-819ECC662E6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5548928"/>
                <a:ext cx="1309072" cy="1309072"/>
              </a:xfrm>
              <a:prstGeom prst="diagStripe">
                <a:avLst>
                  <a:gd name="adj" fmla="val 8949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" name="대각선 줄무늬 9">
                <a:extLst>
                  <a:ext uri="{FF2B5EF4-FFF2-40B4-BE49-F238E27FC236}">
                    <a16:creationId xmlns:a16="http://schemas.microsoft.com/office/drawing/2014/main" id="{2F3F3CD3-27C4-3DC3-74E9-5FBC2BBF776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4950084"/>
                <a:ext cx="1902538" cy="1902538"/>
              </a:xfrm>
              <a:prstGeom prst="diagStripe">
                <a:avLst>
                  <a:gd name="adj" fmla="val 92496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1" name="대각선 줄무늬 10">
                <a:extLst>
                  <a:ext uri="{FF2B5EF4-FFF2-40B4-BE49-F238E27FC236}">
                    <a16:creationId xmlns:a16="http://schemas.microsoft.com/office/drawing/2014/main" id="{6EB85D95-A5BB-0911-6626-3FB669A4F15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4239856"/>
                <a:ext cx="2618144" cy="2618144"/>
              </a:xfrm>
              <a:prstGeom prst="diagStripe">
                <a:avLst>
                  <a:gd name="adj" fmla="val 93951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8" name="대각선 줄무늬 17">
                <a:extLst>
                  <a:ext uri="{FF2B5EF4-FFF2-40B4-BE49-F238E27FC236}">
                    <a16:creationId xmlns:a16="http://schemas.microsoft.com/office/drawing/2014/main" id="{3909C46E-0CC4-E9D9-2635-4E4AB9A0D82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0" y="6633544"/>
                <a:ext cx="224455" cy="224455"/>
              </a:xfrm>
              <a:prstGeom prst="diagStripe">
                <a:avLst>
                  <a:gd name="adj" fmla="val 51705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sp>
          <p:nvSpPr>
            <p:cNvPr id="12" name="사각형: 둥근 모서리 11">
              <a:extLst>
                <a:ext uri="{FF2B5EF4-FFF2-40B4-BE49-F238E27FC236}">
                  <a16:creationId xmlns:a16="http://schemas.microsoft.com/office/drawing/2014/main" id="{4A900A05-A7E7-42AB-635B-56AC5D9144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2400" y="170216"/>
              <a:ext cx="11887200" cy="6457950"/>
            </a:xfrm>
            <a:prstGeom prst="roundRect">
              <a:avLst>
                <a:gd name="adj" fmla="val 3649"/>
              </a:avLst>
            </a:prstGeom>
            <a:solidFill>
              <a:schemeClr val="bg1"/>
            </a:solidFill>
            <a:ln w="15875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dist="114300" dir="2700000" algn="tl" rotWithShape="0">
                <a:schemeClr val="tx1">
                  <a:lumMod val="85000"/>
                  <a:lumOff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ko-KR" altLang="en-US" sz="24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</a:endParaRPr>
            </a:p>
          </p:txBody>
        </p:sp>
        <p:sp>
          <p:nvSpPr>
            <p:cNvPr id="13" name="사각형: 둥근 모서리 12">
              <a:extLst>
                <a:ext uri="{FF2B5EF4-FFF2-40B4-BE49-F238E27FC236}">
                  <a16:creationId xmlns:a16="http://schemas.microsoft.com/office/drawing/2014/main" id="{F595AAA8-B9CA-B5BA-A7A3-805FF4E4B963}"/>
                </a:ext>
              </a:extLst>
            </p:cNvPr>
            <p:cNvSpPr>
              <a:spLocks/>
            </p:cNvSpPr>
            <p:nvPr/>
          </p:nvSpPr>
          <p:spPr>
            <a:xfrm>
              <a:off x="1704507" y="351571"/>
              <a:ext cx="9735222" cy="956446"/>
            </a:xfrm>
            <a:prstGeom prst="roundRect">
              <a:avLst>
                <a:gd name="adj" fmla="val 25278"/>
              </a:avLst>
            </a:prstGeom>
            <a:solidFill>
              <a:schemeClr val="bg1"/>
            </a:solidFill>
            <a:ln w="15875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dist="76200" dir="2700000" algn="tl" rotWithShape="0">
                <a:schemeClr val="tx1">
                  <a:lumMod val="85000"/>
                  <a:lumOff val="15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latinLnBrk="0">
                <a:tabLst>
                  <a:tab pos="2603500" algn="l"/>
                </a:tabLst>
                <a:defRPr/>
              </a:pPr>
              <a:r>
                <a:rPr lang="zh-TW" altLang="en-US" sz="3200" b="1" kern="0" dirty="0">
                  <a:ln w="9525">
                    <a:noFill/>
                  </a:ln>
                  <a:solidFill>
                    <a:srgbClr val="1B2342"/>
                  </a:solidFill>
                  <a:latin typeface="Tmon몬소리 Black" panose="02000A03000000000000" pitchFamily="2" charset="-127"/>
                  <a:ea typeface="Tmon몬소리 Black" panose="02000A03000000000000" pitchFamily="2" charset="-127"/>
                </a:rPr>
                <a:t>未來出路</a:t>
              </a:r>
              <a:endParaRPr lang="en-US" altLang="zh-TW" sz="3200" b="1" kern="0" dirty="0">
                <a:ln w="9525">
                  <a:noFill/>
                </a:ln>
                <a:solidFill>
                  <a:srgbClr val="1B2342"/>
                </a:solidFill>
                <a:latin typeface="Tmon몬소리 Black" panose="02000A03000000000000" pitchFamily="2" charset="-127"/>
                <a:ea typeface="Tmon몬소리 Black" panose="02000A03000000000000" pitchFamily="2" charset="-127"/>
              </a:endParaRPr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6C9FAA79-B2E0-56C8-52AD-32A6DFDBE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53" y="518616"/>
              <a:ext cx="471593" cy="622356"/>
            </a:xfrm>
            <a:custGeom>
              <a:avLst/>
              <a:gdLst>
                <a:gd name="T0" fmla="*/ 1093 w 9310"/>
                <a:gd name="T1" fmla="*/ 12245 h 12286"/>
                <a:gd name="T2" fmla="*/ 582 w 9310"/>
                <a:gd name="T3" fmla="*/ 12007 h 12286"/>
                <a:gd name="T4" fmla="*/ 279 w 9310"/>
                <a:gd name="T5" fmla="*/ 11710 h 12286"/>
                <a:gd name="T6" fmla="*/ 42 w 9310"/>
                <a:gd name="T7" fmla="*/ 11209 h 12286"/>
                <a:gd name="T8" fmla="*/ 0 w 9310"/>
                <a:gd name="T9" fmla="*/ 1919 h 12286"/>
                <a:gd name="T10" fmla="*/ 117 w 9310"/>
                <a:gd name="T11" fmla="*/ 1260 h 12286"/>
                <a:gd name="T12" fmla="*/ 498 w 9310"/>
                <a:gd name="T13" fmla="*/ 629 h 12286"/>
                <a:gd name="T14" fmla="*/ 1088 w 9310"/>
                <a:gd name="T15" fmla="*/ 189 h 12286"/>
                <a:gd name="T16" fmla="*/ 1821 w 9310"/>
                <a:gd name="T17" fmla="*/ 1 h 12286"/>
                <a:gd name="T18" fmla="*/ 7682 w 9310"/>
                <a:gd name="T19" fmla="*/ 22 h 12286"/>
                <a:gd name="T20" fmla="*/ 8385 w 9310"/>
                <a:gd name="T21" fmla="*/ 278 h 12286"/>
                <a:gd name="T22" fmla="*/ 8929 w 9310"/>
                <a:gd name="T23" fmla="*/ 772 h 12286"/>
                <a:gd name="T24" fmla="*/ 9250 w 9310"/>
                <a:gd name="T25" fmla="*/ 1440 h 12286"/>
                <a:gd name="T26" fmla="*/ 9310 w 9310"/>
                <a:gd name="T27" fmla="*/ 8471 h 12286"/>
                <a:gd name="T28" fmla="*/ 9201 w 9310"/>
                <a:gd name="T29" fmla="*/ 8777 h 12286"/>
                <a:gd name="T30" fmla="*/ 8880 w 9310"/>
                <a:gd name="T31" fmla="*/ 8949 h 12286"/>
                <a:gd name="T32" fmla="*/ 8601 w 9310"/>
                <a:gd name="T33" fmla="*/ 8894 h 12286"/>
                <a:gd name="T34" fmla="*/ 8370 w 9310"/>
                <a:gd name="T35" fmla="*/ 8615 h 12286"/>
                <a:gd name="T36" fmla="*/ 8349 w 9310"/>
                <a:gd name="T37" fmla="*/ 1870 h 12286"/>
                <a:gd name="T38" fmla="*/ 8255 w 9310"/>
                <a:gd name="T39" fmla="*/ 1503 h 12286"/>
                <a:gd name="T40" fmla="*/ 8035 w 9310"/>
                <a:gd name="T41" fmla="*/ 1209 h 12286"/>
                <a:gd name="T42" fmla="*/ 7720 w 9310"/>
                <a:gd name="T43" fmla="*/ 1018 h 12286"/>
                <a:gd name="T44" fmla="*/ 7390 w 9310"/>
                <a:gd name="T45" fmla="*/ 960 h 12286"/>
                <a:gd name="T46" fmla="*/ 1680 w 9310"/>
                <a:gd name="T47" fmla="*/ 989 h 12286"/>
                <a:gd name="T48" fmla="*/ 1346 w 9310"/>
                <a:gd name="T49" fmla="*/ 1150 h 12286"/>
                <a:gd name="T50" fmla="*/ 1098 w 9310"/>
                <a:gd name="T51" fmla="*/ 1423 h 12286"/>
                <a:gd name="T52" fmla="*/ 970 w 9310"/>
                <a:gd name="T53" fmla="*/ 1774 h 12286"/>
                <a:gd name="T54" fmla="*/ 962 w 9310"/>
                <a:gd name="T55" fmla="*/ 10904 h 12286"/>
                <a:gd name="T56" fmla="*/ 1091 w 9310"/>
                <a:gd name="T57" fmla="*/ 11185 h 12286"/>
                <a:gd name="T58" fmla="*/ 1405 w 9310"/>
                <a:gd name="T59" fmla="*/ 11326 h 12286"/>
                <a:gd name="T60" fmla="*/ 1677 w 9310"/>
                <a:gd name="T61" fmla="*/ 11273 h 12286"/>
                <a:gd name="T62" fmla="*/ 4346 w 9310"/>
                <a:gd name="T63" fmla="*/ 8559 h 12286"/>
                <a:gd name="T64" fmla="*/ 4655 w 9310"/>
                <a:gd name="T65" fmla="*/ 8448 h 12286"/>
                <a:gd name="T66" fmla="*/ 4964 w 9310"/>
                <a:gd name="T67" fmla="*/ 8559 h 12286"/>
                <a:gd name="T68" fmla="*/ 7633 w 9310"/>
                <a:gd name="T69" fmla="*/ 11273 h 12286"/>
                <a:gd name="T70" fmla="*/ 7902 w 9310"/>
                <a:gd name="T71" fmla="*/ 11326 h 12286"/>
                <a:gd name="T72" fmla="*/ 8215 w 9310"/>
                <a:gd name="T73" fmla="*/ 11182 h 12286"/>
                <a:gd name="T74" fmla="*/ 8349 w 9310"/>
                <a:gd name="T75" fmla="*/ 10897 h 12286"/>
                <a:gd name="T76" fmla="*/ 8408 w 9310"/>
                <a:gd name="T77" fmla="*/ 10618 h 12286"/>
                <a:gd name="T78" fmla="*/ 8687 w 9310"/>
                <a:gd name="T79" fmla="*/ 10387 h 12286"/>
                <a:gd name="T80" fmla="*/ 8974 w 9310"/>
                <a:gd name="T81" fmla="*/ 10387 h 12286"/>
                <a:gd name="T82" fmla="*/ 9253 w 9310"/>
                <a:gd name="T83" fmla="*/ 10618 h 12286"/>
                <a:gd name="T84" fmla="*/ 9309 w 9310"/>
                <a:gd name="T85" fmla="*/ 10920 h 12286"/>
                <a:gd name="T86" fmla="*/ 9174 w 9310"/>
                <a:gd name="T87" fmla="*/ 11466 h 12286"/>
                <a:gd name="T88" fmla="*/ 8890 w 9310"/>
                <a:gd name="T89" fmla="*/ 11865 h 12286"/>
                <a:gd name="T90" fmla="*/ 8474 w 9310"/>
                <a:gd name="T91" fmla="*/ 12151 h 12286"/>
                <a:gd name="T92" fmla="*/ 7913 w 9310"/>
                <a:gd name="T93" fmla="*/ 12286 h 12286"/>
                <a:gd name="T94" fmla="*/ 7489 w 9310"/>
                <a:gd name="T95" fmla="*/ 12242 h 12286"/>
                <a:gd name="T96" fmla="*/ 6997 w 9310"/>
                <a:gd name="T97" fmla="*/ 12001 h 12286"/>
                <a:gd name="T98" fmla="*/ 2472 w 9310"/>
                <a:gd name="T99" fmla="*/ 11859 h 12286"/>
                <a:gd name="T100" fmla="*/ 2080 w 9310"/>
                <a:gd name="T101" fmla="*/ 12145 h 12286"/>
                <a:gd name="T102" fmla="*/ 1545 w 9310"/>
                <a:gd name="T103" fmla="*/ 12285 h 12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0" h="12286">
                  <a:moveTo>
                    <a:pt x="1447" y="12286"/>
                  </a:moveTo>
                  <a:lnTo>
                    <a:pt x="1375" y="12286"/>
                  </a:lnTo>
                  <a:lnTo>
                    <a:pt x="1232" y="12272"/>
                  </a:lnTo>
                  <a:lnTo>
                    <a:pt x="1093" y="12245"/>
                  </a:lnTo>
                  <a:lnTo>
                    <a:pt x="957" y="12203"/>
                  </a:lnTo>
                  <a:lnTo>
                    <a:pt x="826" y="12150"/>
                  </a:lnTo>
                  <a:lnTo>
                    <a:pt x="700" y="12085"/>
                  </a:lnTo>
                  <a:lnTo>
                    <a:pt x="582" y="12007"/>
                  </a:lnTo>
                  <a:lnTo>
                    <a:pt x="471" y="11918"/>
                  </a:lnTo>
                  <a:lnTo>
                    <a:pt x="419" y="11869"/>
                  </a:lnTo>
                  <a:lnTo>
                    <a:pt x="370" y="11818"/>
                  </a:lnTo>
                  <a:lnTo>
                    <a:pt x="279" y="11710"/>
                  </a:lnTo>
                  <a:lnTo>
                    <a:pt x="202" y="11595"/>
                  </a:lnTo>
                  <a:lnTo>
                    <a:pt x="135" y="11471"/>
                  </a:lnTo>
                  <a:lnTo>
                    <a:pt x="82" y="11343"/>
                  </a:lnTo>
                  <a:lnTo>
                    <a:pt x="42" y="11209"/>
                  </a:lnTo>
                  <a:lnTo>
                    <a:pt x="14" y="11070"/>
                  </a:lnTo>
                  <a:lnTo>
                    <a:pt x="1" y="10927"/>
                  </a:lnTo>
                  <a:lnTo>
                    <a:pt x="0" y="10855"/>
                  </a:lnTo>
                  <a:lnTo>
                    <a:pt x="0" y="1919"/>
                  </a:lnTo>
                  <a:lnTo>
                    <a:pt x="1" y="1821"/>
                  </a:lnTo>
                  <a:lnTo>
                    <a:pt x="22" y="1627"/>
                  </a:lnTo>
                  <a:lnTo>
                    <a:pt x="60" y="1440"/>
                  </a:lnTo>
                  <a:lnTo>
                    <a:pt x="117" y="1260"/>
                  </a:lnTo>
                  <a:lnTo>
                    <a:pt x="189" y="1089"/>
                  </a:lnTo>
                  <a:lnTo>
                    <a:pt x="278" y="924"/>
                  </a:lnTo>
                  <a:lnTo>
                    <a:pt x="382" y="772"/>
                  </a:lnTo>
                  <a:lnTo>
                    <a:pt x="498" y="629"/>
                  </a:lnTo>
                  <a:lnTo>
                    <a:pt x="629" y="498"/>
                  </a:lnTo>
                  <a:lnTo>
                    <a:pt x="772" y="382"/>
                  </a:lnTo>
                  <a:lnTo>
                    <a:pt x="924" y="278"/>
                  </a:lnTo>
                  <a:lnTo>
                    <a:pt x="1088" y="189"/>
                  </a:lnTo>
                  <a:lnTo>
                    <a:pt x="1260" y="117"/>
                  </a:lnTo>
                  <a:lnTo>
                    <a:pt x="1440" y="60"/>
                  </a:lnTo>
                  <a:lnTo>
                    <a:pt x="1627" y="22"/>
                  </a:lnTo>
                  <a:lnTo>
                    <a:pt x="1821" y="1"/>
                  </a:lnTo>
                  <a:lnTo>
                    <a:pt x="1919" y="0"/>
                  </a:lnTo>
                  <a:lnTo>
                    <a:pt x="7390" y="0"/>
                  </a:lnTo>
                  <a:lnTo>
                    <a:pt x="7489" y="1"/>
                  </a:lnTo>
                  <a:lnTo>
                    <a:pt x="7682" y="22"/>
                  </a:lnTo>
                  <a:lnTo>
                    <a:pt x="7869" y="60"/>
                  </a:lnTo>
                  <a:lnTo>
                    <a:pt x="8049" y="117"/>
                  </a:lnTo>
                  <a:lnTo>
                    <a:pt x="8222" y="189"/>
                  </a:lnTo>
                  <a:lnTo>
                    <a:pt x="8385" y="278"/>
                  </a:lnTo>
                  <a:lnTo>
                    <a:pt x="8539" y="382"/>
                  </a:lnTo>
                  <a:lnTo>
                    <a:pt x="8681" y="498"/>
                  </a:lnTo>
                  <a:lnTo>
                    <a:pt x="8811" y="629"/>
                  </a:lnTo>
                  <a:lnTo>
                    <a:pt x="8929" y="772"/>
                  </a:lnTo>
                  <a:lnTo>
                    <a:pt x="9033" y="924"/>
                  </a:lnTo>
                  <a:lnTo>
                    <a:pt x="9120" y="1089"/>
                  </a:lnTo>
                  <a:lnTo>
                    <a:pt x="9194" y="1260"/>
                  </a:lnTo>
                  <a:lnTo>
                    <a:pt x="9250" y="1440"/>
                  </a:lnTo>
                  <a:lnTo>
                    <a:pt x="9289" y="1627"/>
                  </a:lnTo>
                  <a:lnTo>
                    <a:pt x="9308" y="1821"/>
                  </a:lnTo>
                  <a:lnTo>
                    <a:pt x="9310" y="1919"/>
                  </a:lnTo>
                  <a:lnTo>
                    <a:pt x="9310" y="8471"/>
                  </a:lnTo>
                  <a:lnTo>
                    <a:pt x="9308" y="8521"/>
                  </a:lnTo>
                  <a:lnTo>
                    <a:pt x="9289" y="8615"/>
                  </a:lnTo>
                  <a:lnTo>
                    <a:pt x="9253" y="8700"/>
                  </a:lnTo>
                  <a:lnTo>
                    <a:pt x="9201" y="8777"/>
                  </a:lnTo>
                  <a:lnTo>
                    <a:pt x="9136" y="8842"/>
                  </a:lnTo>
                  <a:lnTo>
                    <a:pt x="9058" y="8894"/>
                  </a:lnTo>
                  <a:lnTo>
                    <a:pt x="8974" y="8930"/>
                  </a:lnTo>
                  <a:lnTo>
                    <a:pt x="8880" y="8949"/>
                  </a:lnTo>
                  <a:lnTo>
                    <a:pt x="8830" y="8952"/>
                  </a:lnTo>
                  <a:lnTo>
                    <a:pt x="8781" y="8949"/>
                  </a:lnTo>
                  <a:lnTo>
                    <a:pt x="8687" y="8930"/>
                  </a:lnTo>
                  <a:lnTo>
                    <a:pt x="8601" y="8894"/>
                  </a:lnTo>
                  <a:lnTo>
                    <a:pt x="8524" y="8842"/>
                  </a:lnTo>
                  <a:lnTo>
                    <a:pt x="8460" y="8777"/>
                  </a:lnTo>
                  <a:lnTo>
                    <a:pt x="8408" y="8700"/>
                  </a:lnTo>
                  <a:lnTo>
                    <a:pt x="8370" y="8615"/>
                  </a:lnTo>
                  <a:lnTo>
                    <a:pt x="8352" y="8521"/>
                  </a:lnTo>
                  <a:lnTo>
                    <a:pt x="8350" y="8471"/>
                  </a:lnTo>
                  <a:lnTo>
                    <a:pt x="8350" y="1919"/>
                  </a:lnTo>
                  <a:lnTo>
                    <a:pt x="8349" y="1870"/>
                  </a:lnTo>
                  <a:lnTo>
                    <a:pt x="8340" y="1774"/>
                  </a:lnTo>
                  <a:lnTo>
                    <a:pt x="8320" y="1680"/>
                  </a:lnTo>
                  <a:lnTo>
                    <a:pt x="8293" y="1590"/>
                  </a:lnTo>
                  <a:lnTo>
                    <a:pt x="8255" y="1503"/>
                  </a:lnTo>
                  <a:lnTo>
                    <a:pt x="8211" y="1423"/>
                  </a:lnTo>
                  <a:lnTo>
                    <a:pt x="8160" y="1346"/>
                  </a:lnTo>
                  <a:lnTo>
                    <a:pt x="8101" y="1274"/>
                  </a:lnTo>
                  <a:lnTo>
                    <a:pt x="8035" y="1209"/>
                  </a:lnTo>
                  <a:lnTo>
                    <a:pt x="7964" y="1150"/>
                  </a:lnTo>
                  <a:lnTo>
                    <a:pt x="7888" y="1099"/>
                  </a:lnTo>
                  <a:lnTo>
                    <a:pt x="7806" y="1054"/>
                  </a:lnTo>
                  <a:lnTo>
                    <a:pt x="7720" y="1018"/>
                  </a:lnTo>
                  <a:lnTo>
                    <a:pt x="7630" y="989"/>
                  </a:lnTo>
                  <a:lnTo>
                    <a:pt x="7537" y="970"/>
                  </a:lnTo>
                  <a:lnTo>
                    <a:pt x="7440" y="960"/>
                  </a:lnTo>
                  <a:lnTo>
                    <a:pt x="7390" y="960"/>
                  </a:lnTo>
                  <a:lnTo>
                    <a:pt x="1919" y="960"/>
                  </a:lnTo>
                  <a:lnTo>
                    <a:pt x="1870" y="960"/>
                  </a:lnTo>
                  <a:lnTo>
                    <a:pt x="1774" y="970"/>
                  </a:lnTo>
                  <a:lnTo>
                    <a:pt x="1680" y="989"/>
                  </a:lnTo>
                  <a:lnTo>
                    <a:pt x="1589" y="1018"/>
                  </a:lnTo>
                  <a:lnTo>
                    <a:pt x="1503" y="1054"/>
                  </a:lnTo>
                  <a:lnTo>
                    <a:pt x="1422" y="1099"/>
                  </a:lnTo>
                  <a:lnTo>
                    <a:pt x="1346" y="1150"/>
                  </a:lnTo>
                  <a:lnTo>
                    <a:pt x="1274" y="1209"/>
                  </a:lnTo>
                  <a:lnTo>
                    <a:pt x="1209" y="1274"/>
                  </a:lnTo>
                  <a:lnTo>
                    <a:pt x="1150" y="1346"/>
                  </a:lnTo>
                  <a:lnTo>
                    <a:pt x="1098" y="1423"/>
                  </a:lnTo>
                  <a:lnTo>
                    <a:pt x="1054" y="1503"/>
                  </a:lnTo>
                  <a:lnTo>
                    <a:pt x="1018" y="1590"/>
                  </a:lnTo>
                  <a:lnTo>
                    <a:pt x="989" y="1680"/>
                  </a:lnTo>
                  <a:lnTo>
                    <a:pt x="970" y="1774"/>
                  </a:lnTo>
                  <a:lnTo>
                    <a:pt x="960" y="1870"/>
                  </a:lnTo>
                  <a:lnTo>
                    <a:pt x="960" y="1919"/>
                  </a:lnTo>
                  <a:lnTo>
                    <a:pt x="960" y="10855"/>
                  </a:lnTo>
                  <a:lnTo>
                    <a:pt x="962" y="10904"/>
                  </a:lnTo>
                  <a:lnTo>
                    <a:pt x="978" y="10995"/>
                  </a:lnTo>
                  <a:lnTo>
                    <a:pt x="1011" y="11078"/>
                  </a:lnTo>
                  <a:lnTo>
                    <a:pt x="1061" y="11152"/>
                  </a:lnTo>
                  <a:lnTo>
                    <a:pt x="1091" y="11185"/>
                  </a:lnTo>
                  <a:lnTo>
                    <a:pt x="1129" y="11218"/>
                  </a:lnTo>
                  <a:lnTo>
                    <a:pt x="1212" y="11271"/>
                  </a:lnTo>
                  <a:lnTo>
                    <a:pt x="1306" y="11307"/>
                  </a:lnTo>
                  <a:lnTo>
                    <a:pt x="1405" y="11326"/>
                  </a:lnTo>
                  <a:lnTo>
                    <a:pt x="1456" y="11327"/>
                  </a:lnTo>
                  <a:lnTo>
                    <a:pt x="1504" y="11325"/>
                  </a:lnTo>
                  <a:lnTo>
                    <a:pt x="1595" y="11307"/>
                  </a:lnTo>
                  <a:lnTo>
                    <a:pt x="1677" y="11273"/>
                  </a:lnTo>
                  <a:lnTo>
                    <a:pt x="1751" y="11222"/>
                  </a:lnTo>
                  <a:lnTo>
                    <a:pt x="1784" y="11191"/>
                  </a:lnTo>
                  <a:lnTo>
                    <a:pt x="4310" y="8592"/>
                  </a:lnTo>
                  <a:lnTo>
                    <a:pt x="4346" y="8559"/>
                  </a:lnTo>
                  <a:lnTo>
                    <a:pt x="4426" y="8505"/>
                  </a:lnTo>
                  <a:lnTo>
                    <a:pt x="4513" y="8468"/>
                  </a:lnTo>
                  <a:lnTo>
                    <a:pt x="4607" y="8449"/>
                  </a:lnTo>
                  <a:lnTo>
                    <a:pt x="4655" y="8448"/>
                  </a:lnTo>
                  <a:lnTo>
                    <a:pt x="4703" y="8449"/>
                  </a:lnTo>
                  <a:lnTo>
                    <a:pt x="4797" y="8468"/>
                  </a:lnTo>
                  <a:lnTo>
                    <a:pt x="4885" y="8505"/>
                  </a:lnTo>
                  <a:lnTo>
                    <a:pt x="4964" y="8559"/>
                  </a:lnTo>
                  <a:lnTo>
                    <a:pt x="4999" y="8592"/>
                  </a:lnTo>
                  <a:lnTo>
                    <a:pt x="7527" y="11191"/>
                  </a:lnTo>
                  <a:lnTo>
                    <a:pt x="7560" y="11222"/>
                  </a:lnTo>
                  <a:lnTo>
                    <a:pt x="7633" y="11273"/>
                  </a:lnTo>
                  <a:lnTo>
                    <a:pt x="7714" y="11307"/>
                  </a:lnTo>
                  <a:lnTo>
                    <a:pt x="7803" y="11325"/>
                  </a:lnTo>
                  <a:lnTo>
                    <a:pt x="7852" y="11327"/>
                  </a:lnTo>
                  <a:lnTo>
                    <a:pt x="7902" y="11326"/>
                  </a:lnTo>
                  <a:lnTo>
                    <a:pt x="8002" y="11306"/>
                  </a:lnTo>
                  <a:lnTo>
                    <a:pt x="8095" y="11270"/>
                  </a:lnTo>
                  <a:lnTo>
                    <a:pt x="8179" y="11215"/>
                  </a:lnTo>
                  <a:lnTo>
                    <a:pt x="8215" y="11182"/>
                  </a:lnTo>
                  <a:lnTo>
                    <a:pt x="8248" y="11148"/>
                  </a:lnTo>
                  <a:lnTo>
                    <a:pt x="8298" y="11073"/>
                  </a:lnTo>
                  <a:lnTo>
                    <a:pt x="8331" y="10989"/>
                  </a:lnTo>
                  <a:lnTo>
                    <a:pt x="8349" y="10897"/>
                  </a:lnTo>
                  <a:lnTo>
                    <a:pt x="8350" y="10847"/>
                  </a:lnTo>
                  <a:lnTo>
                    <a:pt x="8352" y="10798"/>
                  </a:lnTo>
                  <a:lnTo>
                    <a:pt x="8370" y="10704"/>
                  </a:lnTo>
                  <a:lnTo>
                    <a:pt x="8408" y="10618"/>
                  </a:lnTo>
                  <a:lnTo>
                    <a:pt x="8460" y="10541"/>
                  </a:lnTo>
                  <a:lnTo>
                    <a:pt x="8524" y="10477"/>
                  </a:lnTo>
                  <a:lnTo>
                    <a:pt x="8601" y="10425"/>
                  </a:lnTo>
                  <a:lnTo>
                    <a:pt x="8687" y="10387"/>
                  </a:lnTo>
                  <a:lnTo>
                    <a:pt x="8781" y="10369"/>
                  </a:lnTo>
                  <a:lnTo>
                    <a:pt x="8830" y="10367"/>
                  </a:lnTo>
                  <a:lnTo>
                    <a:pt x="8880" y="10369"/>
                  </a:lnTo>
                  <a:lnTo>
                    <a:pt x="8974" y="10387"/>
                  </a:lnTo>
                  <a:lnTo>
                    <a:pt x="9058" y="10425"/>
                  </a:lnTo>
                  <a:lnTo>
                    <a:pt x="9136" y="10477"/>
                  </a:lnTo>
                  <a:lnTo>
                    <a:pt x="9201" y="10541"/>
                  </a:lnTo>
                  <a:lnTo>
                    <a:pt x="9253" y="10618"/>
                  </a:lnTo>
                  <a:lnTo>
                    <a:pt x="9289" y="10704"/>
                  </a:lnTo>
                  <a:lnTo>
                    <a:pt x="9308" y="10798"/>
                  </a:lnTo>
                  <a:lnTo>
                    <a:pt x="9310" y="10847"/>
                  </a:lnTo>
                  <a:lnTo>
                    <a:pt x="9309" y="10920"/>
                  </a:lnTo>
                  <a:lnTo>
                    <a:pt x="9295" y="11063"/>
                  </a:lnTo>
                  <a:lnTo>
                    <a:pt x="9267" y="11202"/>
                  </a:lnTo>
                  <a:lnTo>
                    <a:pt x="9227" y="11336"/>
                  </a:lnTo>
                  <a:lnTo>
                    <a:pt x="9174" y="11466"/>
                  </a:lnTo>
                  <a:lnTo>
                    <a:pt x="9107" y="11588"/>
                  </a:lnTo>
                  <a:lnTo>
                    <a:pt x="9030" y="11705"/>
                  </a:lnTo>
                  <a:lnTo>
                    <a:pt x="8939" y="11814"/>
                  </a:lnTo>
                  <a:lnTo>
                    <a:pt x="8890" y="11865"/>
                  </a:lnTo>
                  <a:lnTo>
                    <a:pt x="8837" y="11915"/>
                  </a:lnTo>
                  <a:lnTo>
                    <a:pt x="8724" y="12006"/>
                  </a:lnTo>
                  <a:lnTo>
                    <a:pt x="8602" y="12085"/>
                  </a:lnTo>
                  <a:lnTo>
                    <a:pt x="8474" y="12151"/>
                  </a:lnTo>
                  <a:lnTo>
                    <a:pt x="8340" y="12206"/>
                  </a:lnTo>
                  <a:lnTo>
                    <a:pt x="8200" y="12246"/>
                  </a:lnTo>
                  <a:lnTo>
                    <a:pt x="8058" y="12273"/>
                  </a:lnTo>
                  <a:lnTo>
                    <a:pt x="7913" y="12286"/>
                  </a:lnTo>
                  <a:lnTo>
                    <a:pt x="7841" y="12286"/>
                  </a:lnTo>
                  <a:lnTo>
                    <a:pt x="7767" y="12285"/>
                  </a:lnTo>
                  <a:lnTo>
                    <a:pt x="7626" y="12269"/>
                  </a:lnTo>
                  <a:lnTo>
                    <a:pt x="7489" y="12242"/>
                  </a:lnTo>
                  <a:lnTo>
                    <a:pt x="7358" y="12200"/>
                  </a:lnTo>
                  <a:lnTo>
                    <a:pt x="7232" y="12147"/>
                  </a:lnTo>
                  <a:lnTo>
                    <a:pt x="7111" y="12079"/>
                  </a:lnTo>
                  <a:lnTo>
                    <a:pt x="6997" y="12001"/>
                  </a:lnTo>
                  <a:lnTo>
                    <a:pt x="6889" y="11911"/>
                  </a:lnTo>
                  <a:lnTo>
                    <a:pt x="6839" y="11859"/>
                  </a:lnTo>
                  <a:lnTo>
                    <a:pt x="4655" y="9615"/>
                  </a:lnTo>
                  <a:lnTo>
                    <a:pt x="2472" y="11859"/>
                  </a:lnTo>
                  <a:lnTo>
                    <a:pt x="2422" y="11909"/>
                  </a:lnTo>
                  <a:lnTo>
                    <a:pt x="2315" y="12000"/>
                  </a:lnTo>
                  <a:lnTo>
                    <a:pt x="2201" y="12079"/>
                  </a:lnTo>
                  <a:lnTo>
                    <a:pt x="2080" y="12145"/>
                  </a:lnTo>
                  <a:lnTo>
                    <a:pt x="1955" y="12199"/>
                  </a:lnTo>
                  <a:lnTo>
                    <a:pt x="1823" y="12240"/>
                  </a:lnTo>
                  <a:lnTo>
                    <a:pt x="1686" y="12269"/>
                  </a:lnTo>
                  <a:lnTo>
                    <a:pt x="1545" y="12285"/>
                  </a:lnTo>
                  <a:lnTo>
                    <a:pt x="1473" y="12286"/>
                  </a:lnTo>
                  <a:lnTo>
                    <a:pt x="1460" y="12286"/>
                  </a:lnTo>
                  <a:lnTo>
                    <a:pt x="1447" y="122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9" name="타원 14">
            <a:extLst>
              <a:ext uri="{FF2B5EF4-FFF2-40B4-BE49-F238E27FC236}">
                <a16:creationId xmlns:a16="http://schemas.microsoft.com/office/drawing/2014/main" id="{BF305A22-221B-F529-EAB9-3300769A6393}"/>
              </a:ext>
            </a:extLst>
          </p:cNvPr>
          <p:cNvSpPr>
            <a:spLocks/>
          </p:cNvSpPr>
          <p:nvPr/>
        </p:nvSpPr>
        <p:spPr>
          <a:xfrm>
            <a:off x="416613" y="351571"/>
            <a:ext cx="1019742" cy="101974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540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CB88AA6C-955F-B022-647B-7D444C096CBF}"/>
              </a:ext>
            </a:extLst>
          </p:cNvPr>
          <p:cNvSpPr>
            <a:spLocks/>
          </p:cNvSpPr>
          <p:nvPr/>
        </p:nvSpPr>
        <p:spPr bwMode="auto">
          <a:xfrm>
            <a:off x="752271" y="644403"/>
            <a:ext cx="336379" cy="443914"/>
          </a:xfrm>
          <a:custGeom>
            <a:avLst/>
            <a:gdLst>
              <a:gd name="T0" fmla="*/ 1093 w 9310"/>
              <a:gd name="T1" fmla="*/ 12245 h 12286"/>
              <a:gd name="T2" fmla="*/ 582 w 9310"/>
              <a:gd name="T3" fmla="*/ 12007 h 12286"/>
              <a:gd name="T4" fmla="*/ 279 w 9310"/>
              <a:gd name="T5" fmla="*/ 11710 h 12286"/>
              <a:gd name="T6" fmla="*/ 42 w 9310"/>
              <a:gd name="T7" fmla="*/ 11209 h 12286"/>
              <a:gd name="T8" fmla="*/ 0 w 9310"/>
              <a:gd name="T9" fmla="*/ 1919 h 12286"/>
              <a:gd name="T10" fmla="*/ 117 w 9310"/>
              <a:gd name="T11" fmla="*/ 1260 h 12286"/>
              <a:gd name="T12" fmla="*/ 498 w 9310"/>
              <a:gd name="T13" fmla="*/ 629 h 12286"/>
              <a:gd name="T14" fmla="*/ 1088 w 9310"/>
              <a:gd name="T15" fmla="*/ 189 h 12286"/>
              <a:gd name="T16" fmla="*/ 1821 w 9310"/>
              <a:gd name="T17" fmla="*/ 1 h 12286"/>
              <a:gd name="T18" fmla="*/ 7682 w 9310"/>
              <a:gd name="T19" fmla="*/ 22 h 12286"/>
              <a:gd name="T20" fmla="*/ 8385 w 9310"/>
              <a:gd name="T21" fmla="*/ 278 h 12286"/>
              <a:gd name="T22" fmla="*/ 8929 w 9310"/>
              <a:gd name="T23" fmla="*/ 772 h 12286"/>
              <a:gd name="T24" fmla="*/ 9250 w 9310"/>
              <a:gd name="T25" fmla="*/ 1440 h 12286"/>
              <a:gd name="T26" fmla="*/ 9310 w 9310"/>
              <a:gd name="T27" fmla="*/ 8471 h 12286"/>
              <a:gd name="T28" fmla="*/ 9201 w 9310"/>
              <a:gd name="T29" fmla="*/ 8777 h 12286"/>
              <a:gd name="T30" fmla="*/ 8880 w 9310"/>
              <a:gd name="T31" fmla="*/ 8949 h 12286"/>
              <a:gd name="T32" fmla="*/ 8601 w 9310"/>
              <a:gd name="T33" fmla="*/ 8894 h 12286"/>
              <a:gd name="T34" fmla="*/ 8370 w 9310"/>
              <a:gd name="T35" fmla="*/ 8615 h 12286"/>
              <a:gd name="T36" fmla="*/ 8349 w 9310"/>
              <a:gd name="T37" fmla="*/ 1870 h 12286"/>
              <a:gd name="T38" fmla="*/ 8255 w 9310"/>
              <a:gd name="T39" fmla="*/ 1503 h 12286"/>
              <a:gd name="T40" fmla="*/ 8035 w 9310"/>
              <a:gd name="T41" fmla="*/ 1209 h 12286"/>
              <a:gd name="T42" fmla="*/ 7720 w 9310"/>
              <a:gd name="T43" fmla="*/ 1018 h 12286"/>
              <a:gd name="T44" fmla="*/ 7390 w 9310"/>
              <a:gd name="T45" fmla="*/ 960 h 12286"/>
              <a:gd name="T46" fmla="*/ 1680 w 9310"/>
              <a:gd name="T47" fmla="*/ 989 h 12286"/>
              <a:gd name="T48" fmla="*/ 1346 w 9310"/>
              <a:gd name="T49" fmla="*/ 1150 h 12286"/>
              <a:gd name="T50" fmla="*/ 1098 w 9310"/>
              <a:gd name="T51" fmla="*/ 1423 h 12286"/>
              <a:gd name="T52" fmla="*/ 970 w 9310"/>
              <a:gd name="T53" fmla="*/ 1774 h 12286"/>
              <a:gd name="T54" fmla="*/ 962 w 9310"/>
              <a:gd name="T55" fmla="*/ 10904 h 12286"/>
              <a:gd name="T56" fmla="*/ 1091 w 9310"/>
              <a:gd name="T57" fmla="*/ 11185 h 12286"/>
              <a:gd name="T58" fmla="*/ 1405 w 9310"/>
              <a:gd name="T59" fmla="*/ 11326 h 12286"/>
              <a:gd name="T60" fmla="*/ 1677 w 9310"/>
              <a:gd name="T61" fmla="*/ 11273 h 12286"/>
              <a:gd name="T62" fmla="*/ 4346 w 9310"/>
              <a:gd name="T63" fmla="*/ 8559 h 12286"/>
              <a:gd name="T64" fmla="*/ 4655 w 9310"/>
              <a:gd name="T65" fmla="*/ 8448 h 12286"/>
              <a:gd name="T66" fmla="*/ 4964 w 9310"/>
              <a:gd name="T67" fmla="*/ 8559 h 12286"/>
              <a:gd name="T68" fmla="*/ 7633 w 9310"/>
              <a:gd name="T69" fmla="*/ 11273 h 12286"/>
              <a:gd name="T70" fmla="*/ 7902 w 9310"/>
              <a:gd name="T71" fmla="*/ 11326 h 12286"/>
              <a:gd name="T72" fmla="*/ 8215 w 9310"/>
              <a:gd name="T73" fmla="*/ 11182 h 12286"/>
              <a:gd name="T74" fmla="*/ 8349 w 9310"/>
              <a:gd name="T75" fmla="*/ 10897 h 12286"/>
              <a:gd name="T76" fmla="*/ 8408 w 9310"/>
              <a:gd name="T77" fmla="*/ 10618 h 12286"/>
              <a:gd name="T78" fmla="*/ 8687 w 9310"/>
              <a:gd name="T79" fmla="*/ 10387 h 12286"/>
              <a:gd name="T80" fmla="*/ 8974 w 9310"/>
              <a:gd name="T81" fmla="*/ 10387 h 12286"/>
              <a:gd name="T82" fmla="*/ 9253 w 9310"/>
              <a:gd name="T83" fmla="*/ 10618 h 12286"/>
              <a:gd name="T84" fmla="*/ 9309 w 9310"/>
              <a:gd name="T85" fmla="*/ 10920 h 12286"/>
              <a:gd name="T86" fmla="*/ 9174 w 9310"/>
              <a:gd name="T87" fmla="*/ 11466 h 12286"/>
              <a:gd name="T88" fmla="*/ 8890 w 9310"/>
              <a:gd name="T89" fmla="*/ 11865 h 12286"/>
              <a:gd name="T90" fmla="*/ 8474 w 9310"/>
              <a:gd name="T91" fmla="*/ 12151 h 12286"/>
              <a:gd name="T92" fmla="*/ 7913 w 9310"/>
              <a:gd name="T93" fmla="*/ 12286 h 12286"/>
              <a:gd name="T94" fmla="*/ 7489 w 9310"/>
              <a:gd name="T95" fmla="*/ 12242 h 12286"/>
              <a:gd name="T96" fmla="*/ 6997 w 9310"/>
              <a:gd name="T97" fmla="*/ 12001 h 12286"/>
              <a:gd name="T98" fmla="*/ 2472 w 9310"/>
              <a:gd name="T99" fmla="*/ 11859 h 12286"/>
              <a:gd name="T100" fmla="*/ 2080 w 9310"/>
              <a:gd name="T101" fmla="*/ 12145 h 12286"/>
              <a:gd name="T102" fmla="*/ 1545 w 9310"/>
              <a:gd name="T103" fmla="*/ 12285 h 12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10" h="12286">
                <a:moveTo>
                  <a:pt x="1447" y="12286"/>
                </a:moveTo>
                <a:lnTo>
                  <a:pt x="1375" y="12286"/>
                </a:lnTo>
                <a:lnTo>
                  <a:pt x="1232" y="12272"/>
                </a:lnTo>
                <a:lnTo>
                  <a:pt x="1093" y="12245"/>
                </a:lnTo>
                <a:lnTo>
                  <a:pt x="957" y="12203"/>
                </a:lnTo>
                <a:lnTo>
                  <a:pt x="826" y="12150"/>
                </a:lnTo>
                <a:lnTo>
                  <a:pt x="700" y="12085"/>
                </a:lnTo>
                <a:lnTo>
                  <a:pt x="582" y="12007"/>
                </a:lnTo>
                <a:lnTo>
                  <a:pt x="471" y="11918"/>
                </a:lnTo>
                <a:lnTo>
                  <a:pt x="419" y="11869"/>
                </a:lnTo>
                <a:lnTo>
                  <a:pt x="370" y="11818"/>
                </a:lnTo>
                <a:lnTo>
                  <a:pt x="279" y="11710"/>
                </a:lnTo>
                <a:lnTo>
                  <a:pt x="202" y="11595"/>
                </a:lnTo>
                <a:lnTo>
                  <a:pt x="135" y="11471"/>
                </a:lnTo>
                <a:lnTo>
                  <a:pt x="82" y="11343"/>
                </a:lnTo>
                <a:lnTo>
                  <a:pt x="42" y="11209"/>
                </a:lnTo>
                <a:lnTo>
                  <a:pt x="14" y="11070"/>
                </a:lnTo>
                <a:lnTo>
                  <a:pt x="1" y="10927"/>
                </a:lnTo>
                <a:lnTo>
                  <a:pt x="0" y="10855"/>
                </a:lnTo>
                <a:lnTo>
                  <a:pt x="0" y="1919"/>
                </a:lnTo>
                <a:lnTo>
                  <a:pt x="1" y="1821"/>
                </a:lnTo>
                <a:lnTo>
                  <a:pt x="22" y="1627"/>
                </a:lnTo>
                <a:lnTo>
                  <a:pt x="60" y="1440"/>
                </a:lnTo>
                <a:lnTo>
                  <a:pt x="117" y="1260"/>
                </a:lnTo>
                <a:lnTo>
                  <a:pt x="189" y="1089"/>
                </a:lnTo>
                <a:lnTo>
                  <a:pt x="278" y="924"/>
                </a:lnTo>
                <a:lnTo>
                  <a:pt x="382" y="772"/>
                </a:lnTo>
                <a:lnTo>
                  <a:pt x="498" y="629"/>
                </a:lnTo>
                <a:lnTo>
                  <a:pt x="629" y="498"/>
                </a:lnTo>
                <a:lnTo>
                  <a:pt x="772" y="382"/>
                </a:lnTo>
                <a:lnTo>
                  <a:pt x="924" y="278"/>
                </a:lnTo>
                <a:lnTo>
                  <a:pt x="1088" y="189"/>
                </a:lnTo>
                <a:lnTo>
                  <a:pt x="1260" y="117"/>
                </a:lnTo>
                <a:lnTo>
                  <a:pt x="1440" y="60"/>
                </a:lnTo>
                <a:lnTo>
                  <a:pt x="1627" y="22"/>
                </a:lnTo>
                <a:lnTo>
                  <a:pt x="1821" y="1"/>
                </a:lnTo>
                <a:lnTo>
                  <a:pt x="1919" y="0"/>
                </a:lnTo>
                <a:lnTo>
                  <a:pt x="7390" y="0"/>
                </a:lnTo>
                <a:lnTo>
                  <a:pt x="7489" y="1"/>
                </a:lnTo>
                <a:lnTo>
                  <a:pt x="7682" y="22"/>
                </a:lnTo>
                <a:lnTo>
                  <a:pt x="7869" y="60"/>
                </a:lnTo>
                <a:lnTo>
                  <a:pt x="8049" y="117"/>
                </a:lnTo>
                <a:lnTo>
                  <a:pt x="8222" y="189"/>
                </a:lnTo>
                <a:lnTo>
                  <a:pt x="8385" y="278"/>
                </a:lnTo>
                <a:lnTo>
                  <a:pt x="8539" y="382"/>
                </a:lnTo>
                <a:lnTo>
                  <a:pt x="8681" y="498"/>
                </a:lnTo>
                <a:lnTo>
                  <a:pt x="8811" y="629"/>
                </a:lnTo>
                <a:lnTo>
                  <a:pt x="8929" y="772"/>
                </a:lnTo>
                <a:lnTo>
                  <a:pt x="9033" y="924"/>
                </a:lnTo>
                <a:lnTo>
                  <a:pt x="9120" y="1089"/>
                </a:lnTo>
                <a:lnTo>
                  <a:pt x="9194" y="1260"/>
                </a:lnTo>
                <a:lnTo>
                  <a:pt x="9250" y="1440"/>
                </a:lnTo>
                <a:lnTo>
                  <a:pt x="9289" y="1627"/>
                </a:lnTo>
                <a:lnTo>
                  <a:pt x="9308" y="1821"/>
                </a:lnTo>
                <a:lnTo>
                  <a:pt x="9310" y="1919"/>
                </a:lnTo>
                <a:lnTo>
                  <a:pt x="9310" y="8471"/>
                </a:lnTo>
                <a:lnTo>
                  <a:pt x="9308" y="8521"/>
                </a:lnTo>
                <a:lnTo>
                  <a:pt x="9289" y="8615"/>
                </a:lnTo>
                <a:lnTo>
                  <a:pt x="9253" y="8700"/>
                </a:lnTo>
                <a:lnTo>
                  <a:pt x="9201" y="8777"/>
                </a:lnTo>
                <a:lnTo>
                  <a:pt x="9136" y="8842"/>
                </a:lnTo>
                <a:lnTo>
                  <a:pt x="9058" y="8894"/>
                </a:lnTo>
                <a:lnTo>
                  <a:pt x="8974" y="8930"/>
                </a:lnTo>
                <a:lnTo>
                  <a:pt x="8880" y="8949"/>
                </a:lnTo>
                <a:lnTo>
                  <a:pt x="8830" y="8952"/>
                </a:lnTo>
                <a:lnTo>
                  <a:pt x="8781" y="8949"/>
                </a:lnTo>
                <a:lnTo>
                  <a:pt x="8687" y="8930"/>
                </a:lnTo>
                <a:lnTo>
                  <a:pt x="8601" y="8894"/>
                </a:lnTo>
                <a:lnTo>
                  <a:pt x="8524" y="8842"/>
                </a:lnTo>
                <a:lnTo>
                  <a:pt x="8460" y="8777"/>
                </a:lnTo>
                <a:lnTo>
                  <a:pt x="8408" y="8700"/>
                </a:lnTo>
                <a:lnTo>
                  <a:pt x="8370" y="8615"/>
                </a:lnTo>
                <a:lnTo>
                  <a:pt x="8352" y="8521"/>
                </a:lnTo>
                <a:lnTo>
                  <a:pt x="8350" y="8471"/>
                </a:lnTo>
                <a:lnTo>
                  <a:pt x="8350" y="1919"/>
                </a:lnTo>
                <a:lnTo>
                  <a:pt x="8349" y="1870"/>
                </a:lnTo>
                <a:lnTo>
                  <a:pt x="8340" y="1774"/>
                </a:lnTo>
                <a:lnTo>
                  <a:pt x="8320" y="1680"/>
                </a:lnTo>
                <a:lnTo>
                  <a:pt x="8293" y="1590"/>
                </a:lnTo>
                <a:lnTo>
                  <a:pt x="8255" y="1503"/>
                </a:lnTo>
                <a:lnTo>
                  <a:pt x="8211" y="1423"/>
                </a:lnTo>
                <a:lnTo>
                  <a:pt x="8160" y="1346"/>
                </a:lnTo>
                <a:lnTo>
                  <a:pt x="8101" y="1274"/>
                </a:lnTo>
                <a:lnTo>
                  <a:pt x="8035" y="1209"/>
                </a:lnTo>
                <a:lnTo>
                  <a:pt x="7964" y="1150"/>
                </a:lnTo>
                <a:lnTo>
                  <a:pt x="7888" y="1099"/>
                </a:lnTo>
                <a:lnTo>
                  <a:pt x="7806" y="1054"/>
                </a:lnTo>
                <a:lnTo>
                  <a:pt x="7720" y="1018"/>
                </a:lnTo>
                <a:lnTo>
                  <a:pt x="7630" y="989"/>
                </a:lnTo>
                <a:lnTo>
                  <a:pt x="7537" y="970"/>
                </a:lnTo>
                <a:lnTo>
                  <a:pt x="7440" y="960"/>
                </a:lnTo>
                <a:lnTo>
                  <a:pt x="7390" y="960"/>
                </a:lnTo>
                <a:lnTo>
                  <a:pt x="1919" y="960"/>
                </a:lnTo>
                <a:lnTo>
                  <a:pt x="1870" y="960"/>
                </a:lnTo>
                <a:lnTo>
                  <a:pt x="1774" y="970"/>
                </a:lnTo>
                <a:lnTo>
                  <a:pt x="1680" y="989"/>
                </a:lnTo>
                <a:lnTo>
                  <a:pt x="1589" y="1018"/>
                </a:lnTo>
                <a:lnTo>
                  <a:pt x="1503" y="1054"/>
                </a:lnTo>
                <a:lnTo>
                  <a:pt x="1422" y="1099"/>
                </a:lnTo>
                <a:lnTo>
                  <a:pt x="1346" y="1150"/>
                </a:lnTo>
                <a:lnTo>
                  <a:pt x="1274" y="1209"/>
                </a:lnTo>
                <a:lnTo>
                  <a:pt x="1209" y="1274"/>
                </a:lnTo>
                <a:lnTo>
                  <a:pt x="1150" y="1346"/>
                </a:lnTo>
                <a:lnTo>
                  <a:pt x="1098" y="1423"/>
                </a:lnTo>
                <a:lnTo>
                  <a:pt x="1054" y="1503"/>
                </a:lnTo>
                <a:lnTo>
                  <a:pt x="1018" y="1590"/>
                </a:lnTo>
                <a:lnTo>
                  <a:pt x="989" y="1680"/>
                </a:lnTo>
                <a:lnTo>
                  <a:pt x="970" y="1774"/>
                </a:lnTo>
                <a:lnTo>
                  <a:pt x="960" y="1870"/>
                </a:lnTo>
                <a:lnTo>
                  <a:pt x="960" y="1919"/>
                </a:lnTo>
                <a:lnTo>
                  <a:pt x="960" y="10855"/>
                </a:lnTo>
                <a:lnTo>
                  <a:pt x="962" y="10904"/>
                </a:lnTo>
                <a:lnTo>
                  <a:pt x="978" y="10995"/>
                </a:lnTo>
                <a:lnTo>
                  <a:pt x="1011" y="11078"/>
                </a:lnTo>
                <a:lnTo>
                  <a:pt x="1061" y="11152"/>
                </a:lnTo>
                <a:lnTo>
                  <a:pt x="1091" y="11185"/>
                </a:lnTo>
                <a:lnTo>
                  <a:pt x="1129" y="11218"/>
                </a:lnTo>
                <a:lnTo>
                  <a:pt x="1212" y="11271"/>
                </a:lnTo>
                <a:lnTo>
                  <a:pt x="1306" y="11307"/>
                </a:lnTo>
                <a:lnTo>
                  <a:pt x="1405" y="11326"/>
                </a:lnTo>
                <a:lnTo>
                  <a:pt x="1456" y="11327"/>
                </a:lnTo>
                <a:lnTo>
                  <a:pt x="1504" y="11325"/>
                </a:lnTo>
                <a:lnTo>
                  <a:pt x="1595" y="11307"/>
                </a:lnTo>
                <a:lnTo>
                  <a:pt x="1677" y="11273"/>
                </a:lnTo>
                <a:lnTo>
                  <a:pt x="1751" y="11222"/>
                </a:lnTo>
                <a:lnTo>
                  <a:pt x="1784" y="11191"/>
                </a:lnTo>
                <a:lnTo>
                  <a:pt x="4310" y="8592"/>
                </a:lnTo>
                <a:lnTo>
                  <a:pt x="4346" y="8559"/>
                </a:lnTo>
                <a:lnTo>
                  <a:pt x="4426" y="8505"/>
                </a:lnTo>
                <a:lnTo>
                  <a:pt x="4513" y="8468"/>
                </a:lnTo>
                <a:lnTo>
                  <a:pt x="4607" y="8449"/>
                </a:lnTo>
                <a:lnTo>
                  <a:pt x="4655" y="8448"/>
                </a:lnTo>
                <a:lnTo>
                  <a:pt x="4703" y="8449"/>
                </a:lnTo>
                <a:lnTo>
                  <a:pt x="4797" y="8468"/>
                </a:lnTo>
                <a:lnTo>
                  <a:pt x="4885" y="8505"/>
                </a:lnTo>
                <a:lnTo>
                  <a:pt x="4964" y="8559"/>
                </a:lnTo>
                <a:lnTo>
                  <a:pt x="4999" y="8592"/>
                </a:lnTo>
                <a:lnTo>
                  <a:pt x="7527" y="11191"/>
                </a:lnTo>
                <a:lnTo>
                  <a:pt x="7560" y="11222"/>
                </a:lnTo>
                <a:lnTo>
                  <a:pt x="7633" y="11273"/>
                </a:lnTo>
                <a:lnTo>
                  <a:pt x="7714" y="11307"/>
                </a:lnTo>
                <a:lnTo>
                  <a:pt x="7803" y="11325"/>
                </a:lnTo>
                <a:lnTo>
                  <a:pt x="7852" y="11327"/>
                </a:lnTo>
                <a:lnTo>
                  <a:pt x="7902" y="11326"/>
                </a:lnTo>
                <a:lnTo>
                  <a:pt x="8002" y="11306"/>
                </a:lnTo>
                <a:lnTo>
                  <a:pt x="8095" y="11270"/>
                </a:lnTo>
                <a:lnTo>
                  <a:pt x="8179" y="11215"/>
                </a:lnTo>
                <a:lnTo>
                  <a:pt x="8215" y="11182"/>
                </a:lnTo>
                <a:lnTo>
                  <a:pt x="8248" y="11148"/>
                </a:lnTo>
                <a:lnTo>
                  <a:pt x="8298" y="11073"/>
                </a:lnTo>
                <a:lnTo>
                  <a:pt x="8331" y="10989"/>
                </a:lnTo>
                <a:lnTo>
                  <a:pt x="8349" y="10897"/>
                </a:lnTo>
                <a:lnTo>
                  <a:pt x="8350" y="10847"/>
                </a:lnTo>
                <a:lnTo>
                  <a:pt x="8352" y="10798"/>
                </a:lnTo>
                <a:lnTo>
                  <a:pt x="8370" y="10704"/>
                </a:lnTo>
                <a:lnTo>
                  <a:pt x="8408" y="10618"/>
                </a:lnTo>
                <a:lnTo>
                  <a:pt x="8460" y="10541"/>
                </a:lnTo>
                <a:lnTo>
                  <a:pt x="8524" y="10477"/>
                </a:lnTo>
                <a:lnTo>
                  <a:pt x="8601" y="10425"/>
                </a:lnTo>
                <a:lnTo>
                  <a:pt x="8687" y="10387"/>
                </a:lnTo>
                <a:lnTo>
                  <a:pt x="8781" y="10369"/>
                </a:lnTo>
                <a:lnTo>
                  <a:pt x="8830" y="10367"/>
                </a:lnTo>
                <a:lnTo>
                  <a:pt x="8880" y="10369"/>
                </a:lnTo>
                <a:lnTo>
                  <a:pt x="8974" y="10387"/>
                </a:lnTo>
                <a:lnTo>
                  <a:pt x="9058" y="10425"/>
                </a:lnTo>
                <a:lnTo>
                  <a:pt x="9136" y="10477"/>
                </a:lnTo>
                <a:lnTo>
                  <a:pt x="9201" y="10541"/>
                </a:lnTo>
                <a:lnTo>
                  <a:pt x="9253" y="10618"/>
                </a:lnTo>
                <a:lnTo>
                  <a:pt x="9289" y="10704"/>
                </a:lnTo>
                <a:lnTo>
                  <a:pt x="9308" y="10798"/>
                </a:lnTo>
                <a:lnTo>
                  <a:pt x="9310" y="10847"/>
                </a:lnTo>
                <a:lnTo>
                  <a:pt x="9309" y="10920"/>
                </a:lnTo>
                <a:lnTo>
                  <a:pt x="9295" y="11063"/>
                </a:lnTo>
                <a:lnTo>
                  <a:pt x="9267" y="11202"/>
                </a:lnTo>
                <a:lnTo>
                  <a:pt x="9227" y="11336"/>
                </a:lnTo>
                <a:lnTo>
                  <a:pt x="9174" y="11466"/>
                </a:lnTo>
                <a:lnTo>
                  <a:pt x="9107" y="11588"/>
                </a:lnTo>
                <a:lnTo>
                  <a:pt x="9030" y="11705"/>
                </a:lnTo>
                <a:lnTo>
                  <a:pt x="8939" y="11814"/>
                </a:lnTo>
                <a:lnTo>
                  <a:pt x="8890" y="11865"/>
                </a:lnTo>
                <a:lnTo>
                  <a:pt x="8837" y="11915"/>
                </a:lnTo>
                <a:lnTo>
                  <a:pt x="8724" y="12006"/>
                </a:lnTo>
                <a:lnTo>
                  <a:pt x="8602" y="12085"/>
                </a:lnTo>
                <a:lnTo>
                  <a:pt x="8474" y="12151"/>
                </a:lnTo>
                <a:lnTo>
                  <a:pt x="8340" y="12206"/>
                </a:lnTo>
                <a:lnTo>
                  <a:pt x="8200" y="12246"/>
                </a:lnTo>
                <a:lnTo>
                  <a:pt x="8058" y="12273"/>
                </a:lnTo>
                <a:lnTo>
                  <a:pt x="7913" y="12286"/>
                </a:lnTo>
                <a:lnTo>
                  <a:pt x="7841" y="12286"/>
                </a:lnTo>
                <a:lnTo>
                  <a:pt x="7767" y="12285"/>
                </a:lnTo>
                <a:lnTo>
                  <a:pt x="7626" y="12269"/>
                </a:lnTo>
                <a:lnTo>
                  <a:pt x="7489" y="12242"/>
                </a:lnTo>
                <a:lnTo>
                  <a:pt x="7358" y="12200"/>
                </a:lnTo>
                <a:lnTo>
                  <a:pt x="7232" y="12147"/>
                </a:lnTo>
                <a:lnTo>
                  <a:pt x="7111" y="12079"/>
                </a:lnTo>
                <a:lnTo>
                  <a:pt x="6997" y="12001"/>
                </a:lnTo>
                <a:lnTo>
                  <a:pt x="6889" y="11911"/>
                </a:lnTo>
                <a:lnTo>
                  <a:pt x="6839" y="11859"/>
                </a:lnTo>
                <a:lnTo>
                  <a:pt x="4655" y="9615"/>
                </a:lnTo>
                <a:lnTo>
                  <a:pt x="2472" y="11859"/>
                </a:lnTo>
                <a:lnTo>
                  <a:pt x="2422" y="11909"/>
                </a:lnTo>
                <a:lnTo>
                  <a:pt x="2315" y="12000"/>
                </a:lnTo>
                <a:lnTo>
                  <a:pt x="2201" y="12079"/>
                </a:lnTo>
                <a:lnTo>
                  <a:pt x="2080" y="12145"/>
                </a:lnTo>
                <a:lnTo>
                  <a:pt x="1955" y="12199"/>
                </a:lnTo>
                <a:lnTo>
                  <a:pt x="1823" y="12240"/>
                </a:lnTo>
                <a:lnTo>
                  <a:pt x="1686" y="12269"/>
                </a:lnTo>
                <a:lnTo>
                  <a:pt x="1545" y="12285"/>
                </a:lnTo>
                <a:lnTo>
                  <a:pt x="1473" y="12286"/>
                </a:lnTo>
                <a:lnTo>
                  <a:pt x="1460" y="12286"/>
                </a:lnTo>
                <a:lnTo>
                  <a:pt x="1447" y="122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408D262-C04B-F38E-B014-05B295A00717}"/>
              </a:ext>
            </a:extLst>
          </p:cNvPr>
          <p:cNvSpPr/>
          <p:nvPr/>
        </p:nvSpPr>
        <p:spPr>
          <a:xfrm>
            <a:off x="1288071" y="4507660"/>
            <a:ext cx="2862834" cy="573932"/>
          </a:xfrm>
          <a:prstGeom prst="rect">
            <a:avLst/>
          </a:prstGeom>
          <a:solidFill>
            <a:srgbClr val="BABB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6202222-76C9-7AEA-54FE-216CCA9795E7}"/>
              </a:ext>
            </a:extLst>
          </p:cNvPr>
          <p:cNvSpPr/>
          <p:nvPr/>
        </p:nvSpPr>
        <p:spPr>
          <a:xfrm>
            <a:off x="7036846" y="1757717"/>
            <a:ext cx="3846084" cy="573932"/>
          </a:xfrm>
          <a:prstGeom prst="rect">
            <a:avLst/>
          </a:prstGeom>
          <a:solidFill>
            <a:srgbClr val="BABB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CB47DEFD-F043-6717-9A6B-DC52BA6749D4}"/>
              </a:ext>
            </a:extLst>
          </p:cNvPr>
          <p:cNvSpPr txBox="1"/>
          <p:nvPr/>
        </p:nvSpPr>
        <p:spPr>
          <a:xfrm>
            <a:off x="2043924" y="4549481"/>
            <a:ext cx="14275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2400" b="1" kern="0" dirty="0">
                <a:ln w="9525">
                  <a:noFill/>
                </a:ln>
                <a:solidFill>
                  <a:schemeClr val="bg1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公部門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A302EB3D-58F7-29F4-98D0-C74EA957CCC8}"/>
              </a:ext>
            </a:extLst>
          </p:cNvPr>
          <p:cNvSpPr txBox="1"/>
          <p:nvPr/>
        </p:nvSpPr>
        <p:spPr>
          <a:xfrm>
            <a:off x="8246120" y="1813850"/>
            <a:ext cx="14275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2400" b="1" kern="0" dirty="0">
                <a:ln w="9525">
                  <a:noFill/>
                </a:ln>
                <a:solidFill>
                  <a:schemeClr val="bg1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私部門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BCD971A-2736-C8BD-C4B7-2ACB5C124EE4}"/>
              </a:ext>
            </a:extLst>
          </p:cNvPr>
          <p:cNvSpPr txBox="1"/>
          <p:nvPr/>
        </p:nvSpPr>
        <p:spPr>
          <a:xfrm>
            <a:off x="7036846" y="2387782"/>
            <a:ext cx="3681944" cy="2249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 sz="2400" b="1" kern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defRPr>
            </a:lvl1pPr>
          </a:lstStyle>
          <a:p>
            <a:r>
              <a:rPr lang="zh-TW" altLang="en-US" dirty="0"/>
              <a:t>測量</a:t>
            </a:r>
            <a:r>
              <a:rPr lang="en-US" altLang="zh-TW" dirty="0"/>
              <a:t>/</a:t>
            </a:r>
            <a:r>
              <a:rPr lang="zh-TW" altLang="en-US" dirty="0"/>
              <a:t>製圖公司</a:t>
            </a:r>
            <a:endParaRPr lang="en-US" altLang="zh-TW" dirty="0"/>
          </a:p>
          <a:p>
            <a:r>
              <a:rPr lang="zh-TW" altLang="en-US" dirty="0"/>
              <a:t>地理資訊公司</a:t>
            </a:r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  <a:p>
            <a:endParaRPr lang="zh-TW" altLang="en-US" dirty="0"/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11DBD3B5-6D77-FA8C-2770-251A37A7C63F}"/>
              </a:ext>
            </a:extLst>
          </p:cNvPr>
          <p:cNvSpPr txBox="1"/>
          <p:nvPr/>
        </p:nvSpPr>
        <p:spPr>
          <a:xfrm>
            <a:off x="9673655" y="2509737"/>
            <a:ext cx="992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外業</a:t>
            </a: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BF3C8F9-A7EC-C5DC-8DE7-FDDA109B088D}"/>
              </a:ext>
            </a:extLst>
          </p:cNvPr>
          <p:cNvSpPr txBox="1"/>
          <p:nvPr/>
        </p:nvSpPr>
        <p:spPr>
          <a:xfrm>
            <a:off x="9673655" y="3075621"/>
            <a:ext cx="2039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內業</a:t>
            </a:r>
            <a:r>
              <a:rPr lang="en-US" altLang="zh-TW" sz="2000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(coding)</a:t>
            </a:r>
            <a:endParaRPr lang="zh-TW" altLang="en-US" sz="2000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BDB5CD4D-0973-2A32-8373-593337DF0C2D}"/>
              </a:ext>
            </a:extLst>
          </p:cNvPr>
          <p:cNvSpPr/>
          <p:nvPr/>
        </p:nvSpPr>
        <p:spPr>
          <a:xfrm>
            <a:off x="1309071" y="1757717"/>
            <a:ext cx="3846084" cy="573932"/>
          </a:xfrm>
          <a:prstGeom prst="rect">
            <a:avLst/>
          </a:prstGeom>
          <a:solidFill>
            <a:srgbClr val="BABB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75BB15F9-8DB2-DE24-8AA8-1633A4A1C0FE}"/>
              </a:ext>
            </a:extLst>
          </p:cNvPr>
          <p:cNvSpPr txBox="1"/>
          <p:nvPr/>
        </p:nvSpPr>
        <p:spPr>
          <a:xfrm>
            <a:off x="2518345" y="1813850"/>
            <a:ext cx="14275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2400" b="1" kern="0" dirty="0">
                <a:ln w="9525">
                  <a:noFill/>
                </a:ln>
                <a:solidFill>
                  <a:schemeClr val="bg1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證照</a:t>
            </a: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40FB50A-2F75-4DAF-0E95-6ABB83B057F6}"/>
              </a:ext>
            </a:extLst>
          </p:cNvPr>
          <p:cNvSpPr txBox="1"/>
          <p:nvPr/>
        </p:nvSpPr>
        <p:spPr>
          <a:xfrm>
            <a:off x="1330072" y="2387782"/>
            <a:ext cx="3681944" cy="587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 sz="2400" b="1" kern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defRPr>
            </a:lvl1pPr>
          </a:lstStyle>
          <a:p>
            <a:r>
              <a:rPr lang="zh-TW" altLang="en-US" dirty="0"/>
              <a:t>測量技師</a:t>
            </a:r>
            <a:endParaRPr lang="en-US" altLang="zh-TW" dirty="0"/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6A981BB4-6BD6-3EB6-7486-A436A3486792}"/>
              </a:ext>
            </a:extLst>
          </p:cNvPr>
          <p:cNvSpPr txBox="1"/>
          <p:nvPr/>
        </p:nvSpPr>
        <p:spPr>
          <a:xfrm>
            <a:off x="1402601" y="3171166"/>
            <a:ext cx="33858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一、地理資訊系統</a:t>
            </a:r>
            <a:endParaRPr lang="en-US" altLang="zh-TW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  <a:p>
            <a:r>
              <a:rPr lang="zh-TW" altLang="en-US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二、測量平差法</a:t>
            </a:r>
            <a:endParaRPr lang="en-US" altLang="zh-TW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  <a:p>
            <a:r>
              <a:rPr lang="zh-TW" altLang="en-US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三、平面測量學</a:t>
            </a:r>
            <a:endParaRPr lang="en-US" altLang="zh-TW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3DD69608-5ECB-6C86-8BF8-56D0811473A0}"/>
              </a:ext>
            </a:extLst>
          </p:cNvPr>
          <p:cNvSpPr txBox="1"/>
          <p:nvPr/>
        </p:nvSpPr>
        <p:spPr>
          <a:xfrm>
            <a:off x="3471459" y="3171166"/>
            <a:ext cx="21279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四、製圖學</a:t>
            </a:r>
            <a:endParaRPr lang="en-US" altLang="zh-TW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  <a:p>
            <a:r>
              <a:rPr lang="zh-TW" altLang="en-US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五、大地測量學</a:t>
            </a:r>
            <a:endParaRPr lang="en-US" altLang="zh-TW" b="1" kern="0" dirty="0">
              <a:ln w="9525">
                <a:noFill/>
              </a:ln>
              <a:solidFill>
                <a:srgbClr val="1B2342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  <a:p>
            <a:r>
              <a:rPr lang="zh-TW" altLang="en-US" b="1" kern="0" dirty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六、航空測量學</a:t>
            </a: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9A80DAB1-BED9-3542-8A2C-E6DC51E817D6}"/>
              </a:ext>
            </a:extLst>
          </p:cNvPr>
          <p:cNvSpPr txBox="1"/>
          <p:nvPr/>
        </p:nvSpPr>
        <p:spPr>
          <a:xfrm>
            <a:off x="1106535" y="5114777"/>
            <a:ext cx="3681944" cy="587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 sz="2400" b="1" kern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defRPr>
            </a:lvl1pPr>
          </a:lstStyle>
          <a:p>
            <a:r>
              <a:rPr lang="zh-TW" altLang="en-US" dirty="0"/>
              <a:t>高考</a:t>
            </a:r>
            <a:r>
              <a:rPr lang="en-US" altLang="zh-TW" dirty="0"/>
              <a:t>/</a:t>
            </a:r>
            <a:r>
              <a:rPr lang="zh-TW" altLang="en-US" dirty="0"/>
              <a:t>普考 測量製圖</a:t>
            </a:r>
            <a:endParaRPr lang="en-US" altLang="zh-TW" dirty="0"/>
          </a:p>
        </p:txBody>
      </p:sp>
      <p:graphicFrame>
        <p:nvGraphicFramePr>
          <p:cNvPr id="31" name="表格 30">
            <a:extLst>
              <a:ext uri="{FF2B5EF4-FFF2-40B4-BE49-F238E27FC236}">
                <a16:creationId xmlns:a16="http://schemas.microsoft.com/office/drawing/2014/main" id="{1C133A91-4266-5F4D-E7C3-7C0A18DE71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825726"/>
              </p:ext>
            </p:extLst>
          </p:nvPr>
        </p:nvGraphicFramePr>
        <p:xfrm>
          <a:off x="4431958" y="4491958"/>
          <a:ext cx="7421290" cy="1900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3345">
                  <a:extLst>
                    <a:ext uri="{9D8B030D-6E8A-4147-A177-3AD203B41FA5}">
                      <a16:colId xmlns:a16="http://schemas.microsoft.com/office/drawing/2014/main" val="1031650066"/>
                    </a:ext>
                  </a:extLst>
                </a:gridCol>
                <a:gridCol w="744746">
                  <a:extLst>
                    <a:ext uri="{9D8B030D-6E8A-4147-A177-3AD203B41FA5}">
                      <a16:colId xmlns:a16="http://schemas.microsoft.com/office/drawing/2014/main" val="2641156083"/>
                    </a:ext>
                  </a:extLst>
                </a:gridCol>
                <a:gridCol w="946449">
                  <a:extLst>
                    <a:ext uri="{9D8B030D-6E8A-4147-A177-3AD203B41FA5}">
                      <a16:colId xmlns:a16="http://schemas.microsoft.com/office/drawing/2014/main" val="1837295900"/>
                    </a:ext>
                  </a:extLst>
                </a:gridCol>
                <a:gridCol w="1033810">
                  <a:extLst>
                    <a:ext uri="{9D8B030D-6E8A-4147-A177-3AD203B41FA5}">
                      <a16:colId xmlns:a16="http://schemas.microsoft.com/office/drawing/2014/main" val="1517885497"/>
                    </a:ext>
                  </a:extLst>
                </a:gridCol>
                <a:gridCol w="824588">
                  <a:extLst>
                    <a:ext uri="{9D8B030D-6E8A-4147-A177-3AD203B41FA5}">
                      <a16:colId xmlns:a16="http://schemas.microsoft.com/office/drawing/2014/main" val="3606778381"/>
                    </a:ext>
                  </a:extLst>
                </a:gridCol>
                <a:gridCol w="824588">
                  <a:extLst>
                    <a:ext uri="{9D8B030D-6E8A-4147-A177-3AD203B41FA5}">
                      <a16:colId xmlns:a16="http://schemas.microsoft.com/office/drawing/2014/main" val="2501665070"/>
                    </a:ext>
                  </a:extLst>
                </a:gridCol>
                <a:gridCol w="824588">
                  <a:extLst>
                    <a:ext uri="{9D8B030D-6E8A-4147-A177-3AD203B41FA5}">
                      <a16:colId xmlns:a16="http://schemas.microsoft.com/office/drawing/2014/main" val="3135419107"/>
                    </a:ext>
                  </a:extLst>
                </a:gridCol>
                <a:gridCol w="824588">
                  <a:extLst>
                    <a:ext uri="{9D8B030D-6E8A-4147-A177-3AD203B41FA5}">
                      <a16:colId xmlns:a16="http://schemas.microsoft.com/office/drawing/2014/main" val="1973746117"/>
                    </a:ext>
                  </a:extLst>
                </a:gridCol>
                <a:gridCol w="824588">
                  <a:extLst>
                    <a:ext uri="{9D8B030D-6E8A-4147-A177-3AD203B41FA5}">
                      <a16:colId xmlns:a16="http://schemas.microsoft.com/office/drawing/2014/main" val="3645078691"/>
                    </a:ext>
                  </a:extLst>
                </a:gridCol>
              </a:tblGrid>
              <a:tr h="379713">
                <a:tc rowSpan="2"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400" b="1" dirty="0">
                          <a:solidFill>
                            <a:srgbClr val="FFFFFF"/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</a:rPr>
                        <a:t>測量製圖</a:t>
                      </a:r>
                    </a:p>
                  </a:txBody>
                  <a:tcPr marL="76200" marR="76200" marT="76200" marB="76200" anchor="ctr"/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400" b="1" dirty="0">
                          <a:solidFill>
                            <a:srgbClr val="FFFFFF"/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</a:rPr>
                        <a:t>報考人數</a:t>
                      </a:r>
                    </a:p>
                  </a:txBody>
                  <a:tcPr marL="76200" marR="76200" marT="76200" marB="76200" anchor="ctr"/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400" b="1" dirty="0">
                          <a:solidFill>
                            <a:srgbClr val="FFFFFF"/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</a:rPr>
                        <a:t>到考人數</a:t>
                      </a:r>
                    </a:p>
                  </a:txBody>
                  <a:tcPr marL="76200" marR="76200" marT="76200" marB="76200" anchor="ctr"/>
                </a:tc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400" b="1" dirty="0">
                          <a:solidFill>
                            <a:srgbClr val="FFFFFF"/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</a:rPr>
                        <a:t>需用人數</a:t>
                      </a:r>
                    </a:p>
                  </a:txBody>
                  <a:tcPr marL="76200" marR="76200" marT="76200" marB="7620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400" b="1">
                          <a:solidFill>
                            <a:srgbClr val="FFFFFF"/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</a:rPr>
                        <a:t>錄取標準</a:t>
                      </a:r>
                    </a:p>
                  </a:txBody>
                  <a:tcPr marL="76200" marR="76200" marT="76200" marB="76200" anchor="ctr"/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400" b="1">
                          <a:solidFill>
                            <a:srgbClr val="FFFFFF"/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</a:rPr>
                        <a:t>錄取人數</a:t>
                      </a:r>
                    </a:p>
                  </a:txBody>
                  <a:tcPr marL="76200" marR="76200" marT="76200" marB="76200" anchor="ctr"/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400" b="1" dirty="0">
                          <a:solidFill>
                            <a:srgbClr val="FFFFFF"/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</a:rPr>
                        <a:t>錄取率</a:t>
                      </a:r>
                    </a:p>
                  </a:txBody>
                  <a:tcPr marL="76200" marR="76200" marT="76200" marB="76200" anchor="ctr"/>
                </a:tc>
                <a:extLst>
                  <a:ext uri="{0D108BD9-81ED-4DB2-BD59-A6C34878D82A}">
                    <a16:rowId xmlns:a16="http://schemas.microsoft.com/office/drawing/2014/main" val="3171924345"/>
                  </a:ext>
                </a:extLst>
              </a:tr>
              <a:tr h="379713">
                <a:tc gridSpan="2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400" b="1" dirty="0">
                          <a:solidFill>
                            <a:srgbClr val="FFFFFF"/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</a:rPr>
                        <a:t>原額</a:t>
                      </a:r>
                    </a:p>
                  </a:txBody>
                  <a:tcPr marL="76200" marR="76200" marT="76200" marB="7620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400" b="1" dirty="0">
                          <a:solidFill>
                            <a:srgbClr val="FFFFFF"/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</a:rPr>
                        <a:t>增列</a:t>
                      </a:r>
                    </a:p>
                  </a:txBody>
                  <a:tcPr marL="76200" marR="76200" marT="76200" marB="7620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749262"/>
                  </a:ext>
                </a:extLst>
              </a:tr>
              <a:tr h="570611"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TW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</a:rPr>
                        <a:t>114</a:t>
                      </a:r>
                      <a:endParaRPr lang="zh-TW" altLang="en-US" sz="1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Noto Sans HK" panose="020B0200000000000000" pitchFamily="34" charset="-120"/>
                        <a:ea typeface="Noto Sans HK" panose="020B0200000000000000" pitchFamily="34" charset="-120"/>
                      </a:endParaRP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</a:rPr>
                        <a:t>高考</a:t>
                      </a:r>
                      <a:endParaRPr lang="en-US" altLang="zh-TW" sz="1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Noto Sans HK" panose="020B0200000000000000" pitchFamily="34" charset="-120"/>
                        <a:ea typeface="Noto Sans HK" panose="020B0200000000000000" pitchFamily="34" charset="-120"/>
                      </a:endParaRP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269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167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78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24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50.00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108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64.67%</a:t>
                      </a:r>
                    </a:p>
                  </a:txBody>
                  <a:tcPr marL="76200" marR="76200" marT="76200" marB="76200" anchor="ctr"/>
                </a:tc>
                <a:extLst>
                  <a:ext uri="{0D108BD9-81ED-4DB2-BD59-A6C34878D82A}">
                    <a16:rowId xmlns:a16="http://schemas.microsoft.com/office/drawing/2014/main" val="3843528510"/>
                  </a:ext>
                </a:extLst>
              </a:tr>
              <a:tr h="570611">
                <a:tc vMerge="1">
                  <a:txBody>
                    <a:bodyPr/>
                    <a:lstStyle/>
                    <a:p>
                      <a:pPr>
                        <a:buNone/>
                      </a:pPr>
                      <a:endParaRPr lang="zh-TW" alt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TW" altLang="en-US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</a:rPr>
                        <a:t>普考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149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100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62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12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50.00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54</a:t>
                      </a:r>
                    </a:p>
                  </a:txBody>
                  <a:tcPr marL="76200" marR="76200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buNone/>
                      </a:pPr>
                      <a:r>
                        <a:rPr lang="en-US" altLang="zh-TW" sz="14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Noto Sans HK" panose="020B0200000000000000" pitchFamily="34" charset="-120"/>
                          <a:ea typeface="Noto Sans HK" panose="020B0200000000000000" pitchFamily="34" charset="-120"/>
                          <a:cs typeface="+mn-cs"/>
                        </a:rPr>
                        <a:t>54.00%</a:t>
                      </a:r>
                    </a:p>
                  </a:txBody>
                  <a:tcPr marL="76200" marR="76200" marT="76200" marB="76200" anchor="ctr"/>
                </a:tc>
                <a:extLst>
                  <a:ext uri="{0D108BD9-81ED-4DB2-BD59-A6C34878D82A}">
                    <a16:rowId xmlns:a16="http://schemas.microsoft.com/office/drawing/2014/main" val="3523389629"/>
                  </a:ext>
                </a:extLst>
              </a:tr>
            </a:tbl>
          </a:graphicData>
        </a:graphic>
      </p:graphicFrame>
      <p:pic>
        <p:nvPicPr>
          <p:cNvPr id="24" name="圖片 23" descr="一張含有 圖畫, 美工圖案, 寫生, 圖解 的圖片&#10;&#10;AI 產生的內容可能不正確。">
            <a:extLst>
              <a:ext uri="{FF2B5EF4-FFF2-40B4-BE49-F238E27FC236}">
                <a16:creationId xmlns:a16="http://schemas.microsoft.com/office/drawing/2014/main" id="{07969680-DE1B-C71B-A0BC-1F66ED0BC9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13309" y="3584330"/>
            <a:ext cx="887882" cy="923330"/>
          </a:xfrm>
          <a:prstGeom prst="rect">
            <a:avLst/>
          </a:prstGeom>
        </p:spPr>
      </p:pic>
      <p:sp>
        <p:nvSpPr>
          <p:cNvPr id="28" name="等腰三角形 27">
            <a:extLst>
              <a:ext uri="{FF2B5EF4-FFF2-40B4-BE49-F238E27FC236}">
                <a16:creationId xmlns:a16="http://schemas.microsoft.com/office/drawing/2014/main" id="{A097ED85-07B1-D93B-568E-5B0D4321D1EC}"/>
              </a:ext>
            </a:extLst>
          </p:cNvPr>
          <p:cNvSpPr/>
          <p:nvPr/>
        </p:nvSpPr>
        <p:spPr>
          <a:xfrm rot="16200000">
            <a:off x="7865182" y="3590803"/>
            <a:ext cx="175098" cy="631377"/>
          </a:xfrm>
          <a:prstGeom prst="triangle">
            <a:avLst>
              <a:gd name="adj" fmla="val 100000"/>
            </a:avLst>
          </a:prstGeom>
          <a:solidFill>
            <a:srgbClr val="7188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6" name="矩形: 圓角 25">
            <a:extLst>
              <a:ext uri="{FF2B5EF4-FFF2-40B4-BE49-F238E27FC236}">
                <a16:creationId xmlns:a16="http://schemas.microsoft.com/office/drawing/2014/main" id="{092816B2-9FB0-AB28-E537-5599F132983B}"/>
              </a:ext>
            </a:extLst>
          </p:cNvPr>
          <p:cNvSpPr/>
          <p:nvPr/>
        </p:nvSpPr>
        <p:spPr>
          <a:xfrm>
            <a:off x="8204273" y="3749239"/>
            <a:ext cx="2567011" cy="448818"/>
          </a:xfrm>
          <a:prstGeom prst="roundRect">
            <a:avLst/>
          </a:prstGeom>
          <a:solidFill>
            <a:srgbClr val="7188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D3DFE79B-8928-9F5E-5339-D7E3DC320842}"/>
              </a:ext>
            </a:extLst>
          </p:cNvPr>
          <p:cNvSpPr txBox="1"/>
          <p:nvPr/>
        </p:nvSpPr>
        <p:spPr>
          <a:xfrm>
            <a:off x="8350026" y="3763114"/>
            <a:ext cx="2417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kern="0" dirty="0">
                <a:ln w="9525">
                  <a:noFill/>
                </a:ln>
                <a:solidFill>
                  <a:schemeClr val="bg1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建議攻讀研究所</a:t>
            </a:r>
            <a:r>
              <a:rPr lang="en-US" altLang="zh-TW" sz="2000" b="1" kern="0" dirty="0">
                <a:ln w="9525">
                  <a:noFill/>
                </a:ln>
                <a:solidFill>
                  <a:schemeClr val="bg1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rPr>
              <a:t>!</a:t>
            </a:r>
            <a:endParaRPr lang="zh-TW" altLang="en-US" sz="2000" b="1" kern="0" dirty="0">
              <a:ln w="9525">
                <a:noFill/>
              </a:ln>
              <a:solidFill>
                <a:schemeClr val="bg1"/>
              </a:solidFill>
              <a:latin typeface="Noto Sans TC Bold" panose="020B0800000000000000" pitchFamily="34" charset="-120"/>
              <a:ea typeface="Noto Sans TC Bold" panose="020B0800000000000000" pitchFamily="34" charset="-120"/>
            </a:endParaRPr>
          </a:p>
        </p:txBody>
      </p:sp>
      <p:grpSp>
        <p:nvGrpSpPr>
          <p:cNvPr id="36" name="群組 35">
            <a:extLst>
              <a:ext uri="{FF2B5EF4-FFF2-40B4-BE49-F238E27FC236}">
                <a16:creationId xmlns:a16="http://schemas.microsoft.com/office/drawing/2014/main" id="{EDA313D0-020B-C51D-22B3-E54BC9DB9FBF}"/>
              </a:ext>
            </a:extLst>
          </p:cNvPr>
          <p:cNvGrpSpPr/>
          <p:nvPr/>
        </p:nvGrpSpPr>
        <p:grpSpPr>
          <a:xfrm>
            <a:off x="575673" y="4192850"/>
            <a:ext cx="1550402" cy="1071260"/>
            <a:chOff x="731308" y="4302420"/>
            <a:chExt cx="1550402" cy="1071260"/>
          </a:xfrm>
        </p:grpSpPr>
        <p:sp>
          <p:nvSpPr>
            <p:cNvPr id="33" name="爆炸: 十四角 32">
              <a:extLst>
                <a:ext uri="{FF2B5EF4-FFF2-40B4-BE49-F238E27FC236}">
                  <a16:creationId xmlns:a16="http://schemas.microsoft.com/office/drawing/2014/main" id="{64772BF6-A867-4856-2471-D67795DD11C9}"/>
                </a:ext>
              </a:extLst>
            </p:cNvPr>
            <p:cNvSpPr/>
            <p:nvPr/>
          </p:nvSpPr>
          <p:spPr>
            <a:xfrm rot="513195">
              <a:off x="731308" y="4302420"/>
              <a:ext cx="1366102" cy="1071260"/>
            </a:xfrm>
            <a:prstGeom prst="irregularSeal2">
              <a:avLst/>
            </a:prstGeom>
            <a:solidFill>
              <a:srgbClr val="FF00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" name="文字方塊 33">
              <a:extLst>
                <a:ext uri="{FF2B5EF4-FFF2-40B4-BE49-F238E27FC236}">
                  <a16:creationId xmlns:a16="http://schemas.microsoft.com/office/drawing/2014/main" id="{73BCEE67-9AD4-B5C1-8AA2-52BA9D717021}"/>
                </a:ext>
              </a:extLst>
            </p:cNvPr>
            <p:cNvSpPr txBox="1"/>
            <p:nvPr/>
          </p:nvSpPr>
          <p:spPr>
            <a:xfrm rot="20543624">
              <a:off x="738164" y="4634091"/>
              <a:ext cx="15435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600" b="1" kern="0" dirty="0">
                  <a:ln w="9525">
                    <a:noFill/>
                  </a:ln>
                  <a:solidFill>
                    <a:srgbClr val="FFFF00"/>
                  </a:solidFill>
                  <a:latin typeface="Noto Sans TC Bold" panose="020B0800000000000000" pitchFamily="34" charset="-120"/>
                  <a:ea typeface="Noto Sans TC Bold" panose="020B0800000000000000" pitchFamily="34" charset="-120"/>
                </a:rPr>
                <a:t>上榜機率</a:t>
              </a:r>
              <a:r>
                <a:rPr lang="en-US" altLang="zh-TW" sz="1600" b="1" kern="0" dirty="0">
                  <a:ln w="9525">
                    <a:noFill/>
                  </a:ln>
                  <a:solidFill>
                    <a:srgbClr val="FFFF00"/>
                  </a:solidFill>
                  <a:latin typeface="Noto Sans TC Bold" panose="020B0800000000000000" pitchFamily="34" charset="-120"/>
                  <a:ea typeface="Noto Sans TC Bold" panose="020B0800000000000000" pitchFamily="34" charset="-120"/>
                </a:rPr>
                <a:t>up </a:t>
              </a:r>
              <a:endParaRPr lang="zh-TW" altLang="en-US" sz="1600" b="1" kern="0" dirty="0">
                <a:ln w="9525">
                  <a:noFill/>
                </a:ln>
                <a:solidFill>
                  <a:srgbClr val="FFFF00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endParaRPr>
            </a:p>
          </p:txBody>
        </p:sp>
      </p:grpSp>
      <p:pic>
        <p:nvPicPr>
          <p:cNvPr id="38" name="圖片 37">
            <a:extLst>
              <a:ext uri="{FF2B5EF4-FFF2-40B4-BE49-F238E27FC236}">
                <a16:creationId xmlns:a16="http://schemas.microsoft.com/office/drawing/2014/main" id="{C783A306-0636-9023-9344-84DA1D5801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8240" y="1815707"/>
            <a:ext cx="459808" cy="45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371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>
            <a:extLst>
              <a:ext uri="{FF2B5EF4-FFF2-40B4-BE49-F238E27FC236}">
                <a16:creationId xmlns:a16="http://schemas.microsoft.com/office/drawing/2014/main" id="{F4337090-AD78-DCFF-1C3F-5A16443086EA}"/>
              </a:ext>
            </a:extLst>
          </p:cNvPr>
          <p:cNvSpPr txBox="1"/>
          <p:nvPr/>
        </p:nvSpPr>
        <p:spPr>
          <a:xfrm>
            <a:off x="4330274" y="2342512"/>
            <a:ext cx="4971144" cy="1743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  <a:defRPr sz="2400" b="1" kern="0">
                <a:ln w="9525">
                  <a:noFill/>
                </a:ln>
                <a:solidFill>
                  <a:srgbClr val="1B2342"/>
                </a:solidFill>
                <a:latin typeface="Noto Sans TC Bold" panose="020B0800000000000000" pitchFamily="34" charset="-120"/>
                <a:ea typeface="Noto Sans TC Bold" panose="020B0800000000000000" pitchFamily="34" charset="-120"/>
              </a:defRPr>
            </a:lvl1pPr>
          </a:lstStyle>
          <a:p>
            <a:pPr marL="0" indent="0" algn="ctr">
              <a:buNone/>
            </a:pPr>
            <a:r>
              <a:rPr lang="en-US" altLang="zh-TW" sz="8000" dirty="0"/>
              <a:t>THANKS</a:t>
            </a:r>
            <a:endParaRPr lang="zh-TW" altLang="en-US" sz="8000" dirty="0"/>
          </a:p>
        </p:txBody>
      </p:sp>
      <p:pic>
        <p:nvPicPr>
          <p:cNvPr id="7" name="圖片 6" descr="一張含有 服裝, 卡通, 人員 的圖片&#10;&#10;AI 產生的內容可能不正確。">
            <a:extLst>
              <a:ext uri="{FF2B5EF4-FFF2-40B4-BE49-F238E27FC236}">
                <a16:creationId xmlns:a16="http://schemas.microsoft.com/office/drawing/2014/main" id="{959C73B7-5FAC-B363-20DE-2CC5806818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19" y="2342512"/>
            <a:ext cx="1945531" cy="194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3198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237</Words>
  <Application>Microsoft Office PowerPoint</Application>
  <PresentationFormat>寬螢幕</PresentationFormat>
  <Paragraphs>82</Paragraphs>
  <Slides>6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2" baseType="lpstr">
      <vt:lpstr>맑은 고딕</vt:lpstr>
      <vt:lpstr>Noto Sans HK</vt:lpstr>
      <vt:lpstr>Noto Sans TC Bold</vt:lpstr>
      <vt:lpstr>Tmon몬소리 Black</vt:lpstr>
      <vt:lpstr>Arial</vt:lpstr>
      <vt:lpstr>1_Office 테마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현석 조</dc:creator>
  <cp:lastModifiedBy>丁玉盈</cp:lastModifiedBy>
  <cp:revision>9</cp:revision>
  <dcterms:created xsi:type="dcterms:W3CDTF">2025-06-05T01:36:46Z</dcterms:created>
  <dcterms:modified xsi:type="dcterms:W3CDTF">2025-11-29T15:22:41Z</dcterms:modified>
</cp:coreProperties>
</file>